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6" r:id="rId1"/>
  </p:sldMasterIdLst>
  <p:notesMasterIdLst>
    <p:notesMasterId r:id="rId36"/>
  </p:notesMasterIdLst>
  <p:handoutMasterIdLst>
    <p:handoutMasterId r:id="rId37"/>
  </p:handoutMasterIdLst>
  <p:sldIdLst>
    <p:sldId id="265" r:id="rId2"/>
    <p:sldId id="267" r:id="rId3"/>
    <p:sldId id="268" r:id="rId4"/>
    <p:sldId id="298" r:id="rId5"/>
    <p:sldId id="299" r:id="rId6"/>
    <p:sldId id="300" r:id="rId7"/>
    <p:sldId id="302" r:id="rId8"/>
    <p:sldId id="303" r:id="rId9"/>
    <p:sldId id="304" r:id="rId10"/>
    <p:sldId id="305" r:id="rId11"/>
    <p:sldId id="307" r:id="rId12"/>
    <p:sldId id="308" r:id="rId13"/>
    <p:sldId id="309" r:id="rId14"/>
    <p:sldId id="331" r:id="rId15"/>
    <p:sldId id="306" r:id="rId16"/>
    <p:sldId id="310" r:id="rId17"/>
    <p:sldId id="311" r:id="rId18"/>
    <p:sldId id="312" r:id="rId19"/>
    <p:sldId id="313" r:id="rId20"/>
    <p:sldId id="314" r:id="rId21"/>
    <p:sldId id="315" r:id="rId22"/>
    <p:sldId id="317" r:id="rId23"/>
    <p:sldId id="318" r:id="rId24"/>
    <p:sldId id="316" r:id="rId25"/>
    <p:sldId id="319" r:id="rId26"/>
    <p:sldId id="320" r:id="rId27"/>
    <p:sldId id="321" r:id="rId28"/>
    <p:sldId id="322" r:id="rId29"/>
    <p:sldId id="323" r:id="rId30"/>
    <p:sldId id="326" r:id="rId31"/>
    <p:sldId id="327" r:id="rId32"/>
    <p:sldId id="330" r:id="rId33"/>
    <p:sldId id="328" r:id="rId34"/>
    <p:sldId id="329" r:id="rId35"/>
  </p:sldIdLst>
  <p:sldSz cx="16249650" cy="9144000"/>
  <p:notesSz cx="9144000" cy="6858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80682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161364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24204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322728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4034104" algn="l" defTabSz="1613642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4840925" algn="l" defTabSz="1613642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5647746" algn="l" defTabSz="1613642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6454567" algn="l" defTabSz="1613642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03" userDrawn="1">
          <p15:clr>
            <a:srgbClr val="A4A3A4"/>
          </p15:clr>
        </p15:guide>
        <p15:guide id="2" pos="511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ancisco Thiago de Almeida" initials="FTdA" lastIdx="1" clrIdx="0">
    <p:extLst>
      <p:ext uri="{19B8F6BF-5375-455C-9EA6-DF929625EA0E}">
        <p15:presenceInfo xmlns:p15="http://schemas.microsoft.com/office/powerpoint/2012/main" userId="a253066bd24c5df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549B"/>
    <a:srgbClr val="EF822F"/>
    <a:srgbClr val="D0CECE"/>
    <a:srgbClr val="A6A6A6"/>
    <a:srgbClr val="595959"/>
    <a:srgbClr val="7F7F7F"/>
    <a:srgbClr val="D9D9D9"/>
    <a:srgbClr val="E6432D"/>
    <a:srgbClr val="479A4A"/>
    <a:srgbClr val="3394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F374527-7C42-4AC2-B5C0-60772E729AE9}" v="146" dt="2021-06-07T22:32:47.3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34"/>
    <p:restoredTop sz="87456" autoAdjust="0"/>
  </p:normalViewPr>
  <p:slideViewPr>
    <p:cSldViewPr snapToGrid="0" showGuides="1">
      <p:cViewPr varScale="1">
        <p:scale>
          <a:sx n="76" d="100"/>
          <a:sy n="76" d="100"/>
        </p:scale>
        <p:origin x="1146" y="102"/>
      </p:cViewPr>
      <p:guideLst>
        <p:guide orient="horz" pos="2903"/>
        <p:guide pos="5118"/>
      </p:guideLst>
    </p:cSldViewPr>
  </p:slideViewPr>
  <p:outlineViewPr>
    <p:cViewPr>
      <p:scale>
        <a:sx n="33" d="100"/>
        <a:sy n="33" d="100"/>
      </p:scale>
      <p:origin x="0" y="-41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116" d="100"/>
          <a:sy n="116" d="100"/>
        </p:scale>
        <p:origin x="2382" y="90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ancisco Thiago de Almeida" userId="a253066bd24c5df9" providerId="LiveId" clId="{AF374527-7C42-4AC2-B5C0-60772E729AE9}"/>
    <pc:docChg chg="undo custSel addSld delSld modSld sldOrd modMainMaster">
      <pc:chgData name="Francisco Thiago de Almeida" userId="a253066bd24c5df9" providerId="LiveId" clId="{AF374527-7C42-4AC2-B5C0-60772E729AE9}" dt="2021-06-10T13:20:11.283" v="4019"/>
      <pc:docMkLst>
        <pc:docMk/>
      </pc:docMkLst>
      <pc:sldChg chg="del">
        <pc:chgData name="Francisco Thiago de Almeida" userId="a253066bd24c5df9" providerId="LiveId" clId="{AF374527-7C42-4AC2-B5C0-60772E729AE9}" dt="2021-05-16T21:31:10.869" v="2336" actId="47"/>
        <pc:sldMkLst>
          <pc:docMk/>
          <pc:sldMk cId="3010113191" sldId="260"/>
        </pc:sldMkLst>
      </pc:sldChg>
      <pc:sldChg chg="del">
        <pc:chgData name="Francisco Thiago de Almeida" userId="a253066bd24c5df9" providerId="LiveId" clId="{AF374527-7C42-4AC2-B5C0-60772E729AE9}" dt="2021-05-16T21:31:10.869" v="2336" actId="47"/>
        <pc:sldMkLst>
          <pc:docMk/>
          <pc:sldMk cId="1507468092" sldId="264"/>
        </pc:sldMkLst>
      </pc:sldChg>
      <pc:sldChg chg="modSp mod modTransition">
        <pc:chgData name="Francisco Thiago de Almeida" userId="a253066bd24c5df9" providerId="LiveId" clId="{AF374527-7C42-4AC2-B5C0-60772E729AE9}" dt="2021-05-16T21:51:28.192" v="2383" actId="20577"/>
        <pc:sldMkLst>
          <pc:docMk/>
          <pc:sldMk cId="3974247039" sldId="265"/>
        </pc:sldMkLst>
        <pc:spChg chg="mod">
          <ac:chgData name="Francisco Thiago de Almeida" userId="a253066bd24c5df9" providerId="LiveId" clId="{AF374527-7C42-4AC2-B5C0-60772E729AE9}" dt="2021-05-16T21:51:28.192" v="2383" actId="20577"/>
          <ac:spMkLst>
            <pc:docMk/>
            <pc:sldMk cId="3974247039" sldId="265"/>
            <ac:spMk id="5" creationId="{50E48791-0F84-1443-98D6-8112487C44A2}"/>
          </ac:spMkLst>
        </pc:spChg>
      </pc:sldChg>
      <pc:sldChg chg="delSp modSp mod modTransition">
        <pc:chgData name="Francisco Thiago de Almeida" userId="a253066bd24c5df9" providerId="LiveId" clId="{AF374527-7C42-4AC2-B5C0-60772E729AE9}" dt="2021-05-31T22:43:23.215" v="2924" actId="20577"/>
        <pc:sldMkLst>
          <pc:docMk/>
          <pc:sldMk cId="554247398" sldId="267"/>
        </pc:sldMkLst>
        <pc:spChg chg="mod">
          <ac:chgData name="Francisco Thiago de Almeida" userId="a253066bd24c5df9" providerId="LiveId" clId="{AF374527-7C42-4AC2-B5C0-60772E729AE9}" dt="2021-05-16T19:55:03.361" v="516" actId="114"/>
          <ac:spMkLst>
            <pc:docMk/>
            <pc:sldMk cId="554247398" sldId="267"/>
            <ac:spMk id="2" creationId="{A6D7FA79-D48D-6242-A60A-DA6A8726B896}"/>
          </ac:spMkLst>
        </pc:spChg>
        <pc:spChg chg="mod">
          <ac:chgData name="Francisco Thiago de Almeida" userId="a253066bd24c5df9" providerId="LiveId" clId="{AF374527-7C42-4AC2-B5C0-60772E729AE9}" dt="2021-05-31T22:43:23.215" v="2924" actId="20577"/>
          <ac:spMkLst>
            <pc:docMk/>
            <pc:sldMk cId="554247398" sldId="267"/>
            <ac:spMk id="3" creationId="{BA7E6043-0443-B241-B4F5-C9DCAD42174A}"/>
          </ac:spMkLst>
        </pc:spChg>
        <pc:spChg chg="mod">
          <ac:chgData name="Francisco Thiago de Almeida" userId="a253066bd24c5df9" providerId="LiveId" clId="{AF374527-7C42-4AC2-B5C0-60772E729AE9}" dt="2021-05-16T19:51:37.042" v="295" actId="313"/>
          <ac:spMkLst>
            <pc:docMk/>
            <pc:sldMk cId="554247398" sldId="267"/>
            <ac:spMk id="4" creationId="{5D9233F8-0BE3-DE4A-9715-66B4405D4695}"/>
          </ac:spMkLst>
        </pc:spChg>
        <pc:spChg chg="mod">
          <ac:chgData name="Francisco Thiago de Almeida" userId="a253066bd24c5df9" providerId="LiveId" clId="{AF374527-7C42-4AC2-B5C0-60772E729AE9}" dt="2021-05-16T20:35:21.843" v="1223" actId="20577"/>
          <ac:spMkLst>
            <pc:docMk/>
            <pc:sldMk cId="554247398" sldId="267"/>
            <ac:spMk id="5" creationId="{BFB1ED3E-1B98-7543-987B-883E20214343}"/>
          </ac:spMkLst>
        </pc:spChg>
        <pc:spChg chg="mod">
          <ac:chgData name="Francisco Thiago de Almeida" userId="a253066bd24c5df9" providerId="LiveId" clId="{AF374527-7C42-4AC2-B5C0-60772E729AE9}" dt="2021-05-16T19:52:38.495" v="335" actId="14100"/>
          <ac:spMkLst>
            <pc:docMk/>
            <pc:sldMk cId="554247398" sldId="267"/>
            <ac:spMk id="6" creationId="{72B52E56-9638-7849-9287-CB6600036D1E}"/>
          </ac:spMkLst>
        </pc:spChg>
        <pc:spChg chg="mod">
          <ac:chgData name="Francisco Thiago de Almeida" userId="a253066bd24c5df9" providerId="LiveId" clId="{AF374527-7C42-4AC2-B5C0-60772E729AE9}" dt="2021-05-16T19:54:04.360" v="426" actId="20577"/>
          <ac:spMkLst>
            <pc:docMk/>
            <pc:sldMk cId="554247398" sldId="267"/>
            <ac:spMk id="7" creationId="{4465217B-8A85-5A46-AE26-CED0201BABEB}"/>
          </ac:spMkLst>
        </pc:spChg>
        <pc:spChg chg="mod">
          <ac:chgData name="Francisco Thiago de Almeida" userId="a253066bd24c5df9" providerId="LiveId" clId="{AF374527-7C42-4AC2-B5C0-60772E729AE9}" dt="2021-05-16T19:54:59.663" v="515" actId="114"/>
          <ac:spMkLst>
            <pc:docMk/>
            <pc:sldMk cId="554247398" sldId="267"/>
            <ac:spMk id="8" creationId="{C2DBED88-49EB-D047-B026-4D8F6688C185}"/>
          </ac:spMkLst>
        </pc:spChg>
        <pc:spChg chg="mod">
          <ac:chgData name="Francisco Thiago de Almeida" userId="a253066bd24c5df9" providerId="LiveId" clId="{AF374527-7C42-4AC2-B5C0-60772E729AE9}" dt="2021-05-16T19:54:52.800" v="514" actId="20577"/>
          <ac:spMkLst>
            <pc:docMk/>
            <pc:sldMk cId="554247398" sldId="267"/>
            <ac:spMk id="9" creationId="{BBE4D9B2-7BAC-834E-81E2-DEE9FE836CE1}"/>
          </ac:spMkLst>
        </pc:spChg>
        <pc:spChg chg="del">
          <ac:chgData name="Francisco Thiago de Almeida" userId="a253066bd24c5df9" providerId="LiveId" clId="{AF374527-7C42-4AC2-B5C0-60772E729AE9}" dt="2021-05-16T19:45:32.023" v="20" actId="478"/>
          <ac:spMkLst>
            <pc:docMk/>
            <pc:sldMk cId="554247398" sldId="267"/>
            <ac:spMk id="10" creationId="{110735A3-ABD9-8E4D-A5A9-FEB063D49B04}"/>
          </ac:spMkLst>
        </pc:spChg>
      </pc:sldChg>
      <pc:sldChg chg="delSp modSp mod modTransition">
        <pc:chgData name="Francisco Thiago de Almeida" userId="a253066bd24c5df9" providerId="LiveId" clId="{AF374527-7C42-4AC2-B5C0-60772E729AE9}" dt="2021-05-16T21:31:42.127" v="2339"/>
        <pc:sldMkLst>
          <pc:docMk/>
          <pc:sldMk cId="612797514" sldId="268"/>
        </pc:sldMkLst>
        <pc:spChg chg="mod">
          <ac:chgData name="Francisco Thiago de Almeida" userId="a253066bd24c5df9" providerId="LiveId" clId="{AF374527-7C42-4AC2-B5C0-60772E729AE9}" dt="2021-05-16T19:56:55.064" v="536" actId="114"/>
          <ac:spMkLst>
            <pc:docMk/>
            <pc:sldMk cId="612797514" sldId="268"/>
            <ac:spMk id="3" creationId="{B618453A-578A-A54E-B98E-8F89807F9B5D}"/>
          </ac:spMkLst>
        </pc:spChg>
        <pc:spChg chg="del">
          <ac:chgData name="Francisco Thiago de Almeida" userId="a253066bd24c5df9" providerId="LiveId" clId="{AF374527-7C42-4AC2-B5C0-60772E729AE9}" dt="2021-05-16T20:50:25.995" v="1553" actId="478"/>
          <ac:spMkLst>
            <pc:docMk/>
            <pc:sldMk cId="612797514" sldId="268"/>
            <ac:spMk id="6" creationId="{F3801D9A-A48E-4D42-8D9E-AB4FCF249062}"/>
          </ac:spMkLst>
        </pc:spChg>
      </pc:sldChg>
      <pc:sldChg chg="addSp modSp del mod ord">
        <pc:chgData name="Francisco Thiago de Almeida" userId="a253066bd24c5df9" providerId="LiveId" clId="{AF374527-7C42-4AC2-B5C0-60772E729AE9}" dt="2021-05-16T21:31:10.869" v="2336" actId="47"/>
        <pc:sldMkLst>
          <pc:docMk/>
          <pc:sldMk cId="3794545328" sldId="269"/>
        </pc:sldMkLst>
        <pc:spChg chg="add mod">
          <ac:chgData name="Francisco Thiago de Almeida" userId="a253066bd24c5df9" providerId="LiveId" clId="{AF374527-7C42-4AC2-B5C0-60772E729AE9}" dt="2021-05-16T21:05:20.613" v="2030" actId="207"/>
          <ac:spMkLst>
            <pc:docMk/>
            <pc:sldMk cId="3794545328" sldId="269"/>
            <ac:spMk id="13" creationId="{9FDF9E71-EA4C-48A6-AB8E-EE59ED2FD3A2}"/>
          </ac:spMkLst>
        </pc:spChg>
      </pc:sldChg>
      <pc:sldChg chg="del">
        <pc:chgData name="Francisco Thiago de Almeida" userId="a253066bd24c5df9" providerId="LiveId" clId="{AF374527-7C42-4AC2-B5C0-60772E729AE9}" dt="2021-05-16T21:31:10.869" v="2336" actId="47"/>
        <pc:sldMkLst>
          <pc:docMk/>
          <pc:sldMk cId="2759862803" sldId="271"/>
        </pc:sldMkLst>
      </pc:sldChg>
      <pc:sldChg chg="del">
        <pc:chgData name="Francisco Thiago de Almeida" userId="a253066bd24c5df9" providerId="LiveId" clId="{AF374527-7C42-4AC2-B5C0-60772E729AE9}" dt="2021-05-16T21:31:10.869" v="2336" actId="47"/>
        <pc:sldMkLst>
          <pc:docMk/>
          <pc:sldMk cId="2363979713" sldId="272"/>
        </pc:sldMkLst>
      </pc:sldChg>
      <pc:sldChg chg="del">
        <pc:chgData name="Francisco Thiago de Almeida" userId="a253066bd24c5df9" providerId="LiveId" clId="{AF374527-7C42-4AC2-B5C0-60772E729AE9}" dt="2021-05-16T21:31:10.869" v="2336" actId="47"/>
        <pc:sldMkLst>
          <pc:docMk/>
          <pc:sldMk cId="1364015933" sldId="273"/>
        </pc:sldMkLst>
      </pc:sldChg>
      <pc:sldChg chg="del">
        <pc:chgData name="Francisco Thiago de Almeida" userId="a253066bd24c5df9" providerId="LiveId" clId="{AF374527-7C42-4AC2-B5C0-60772E729AE9}" dt="2021-05-16T21:31:10.869" v="2336" actId="47"/>
        <pc:sldMkLst>
          <pc:docMk/>
          <pc:sldMk cId="72327622" sldId="274"/>
        </pc:sldMkLst>
      </pc:sldChg>
      <pc:sldChg chg="del">
        <pc:chgData name="Francisco Thiago de Almeida" userId="a253066bd24c5df9" providerId="LiveId" clId="{AF374527-7C42-4AC2-B5C0-60772E729AE9}" dt="2021-05-16T21:31:10.869" v="2336" actId="47"/>
        <pc:sldMkLst>
          <pc:docMk/>
          <pc:sldMk cId="1191056580" sldId="275"/>
        </pc:sldMkLst>
      </pc:sldChg>
      <pc:sldChg chg="modSp del mod modClrScheme chgLayout">
        <pc:chgData name="Francisco Thiago de Almeida" userId="a253066bd24c5df9" providerId="LiveId" clId="{AF374527-7C42-4AC2-B5C0-60772E729AE9}" dt="2021-05-16T21:31:10.869" v="2336" actId="47"/>
        <pc:sldMkLst>
          <pc:docMk/>
          <pc:sldMk cId="814612855" sldId="276"/>
        </pc:sldMkLst>
        <pc:picChg chg="mod ord modCrop">
          <ac:chgData name="Francisco Thiago de Almeida" userId="a253066bd24c5df9" providerId="LiveId" clId="{AF374527-7C42-4AC2-B5C0-60772E729AE9}" dt="2021-05-16T21:10:44.995" v="2122" actId="700"/>
          <ac:picMkLst>
            <pc:docMk/>
            <pc:sldMk cId="814612855" sldId="276"/>
            <ac:picMk id="6" creationId="{7F50DC9B-13D6-1944-BA78-09B05F3914B5}"/>
          </ac:picMkLst>
        </pc:picChg>
        <pc:picChg chg="mod ord modCrop">
          <ac:chgData name="Francisco Thiago de Almeida" userId="a253066bd24c5df9" providerId="LiveId" clId="{AF374527-7C42-4AC2-B5C0-60772E729AE9}" dt="2021-05-16T21:10:44.995" v="2122" actId="700"/>
          <ac:picMkLst>
            <pc:docMk/>
            <pc:sldMk cId="814612855" sldId="276"/>
            <ac:picMk id="7" creationId="{0E98FB99-93B9-5A4B-B215-E69502DF5DB5}"/>
          </ac:picMkLst>
        </pc:picChg>
      </pc:sldChg>
      <pc:sldChg chg="del">
        <pc:chgData name="Francisco Thiago de Almeida" userId="a253066bd24c5df9" providerId="LiveId" clId="{AF374527-7C42-4AC2-B5C0-60772E729AE9}" dt="2021-05-16T21:31:10.869" v="2336" actId="47"/>
        <pc:sldMkLst>
          <pc:docMk/>
          <pc:sldMk cId="3800985918" sldId="277"/>
        </pc:sldMkLst>
      </pc:sldChg>
      <pc:sldChg chg="del">
        <pc:chgData name="Francisco Thiago de Almeida" userId="a253066bd24c5df9" providerId="LiveId" clId="{AF374527-7C42-4AC2-B5C0-60772E729AE9}" dt="2021-05-16T21:31:10.869" v="2336" actId="47"/>
        <pc:sldMkLst>
          <pc:docMk/>
          <pc:sldMk cId="2657797583" sldId="278"/>
        </pc:sldMkLst>
      </pc:sldChg>
      <pc:sldChg chg="del">
        <pc:chgData name="Francisco Thiago de Almeida" userId="a253066bd24c5df9" providerId="LiveId" clId="{AF374527-7C42-4AC2-B5C0-60772E729AE9}" dt="2021-05-16T21:31:10.869" v="2336" actId="47"/>
        <pc:sldMkLst>
          <pc:docMk/>
          <pc:sldMk cId="177589520" sldId="279"/>
        </pc:sldMkLst>
      </pc:sldChg>
      <pc:sldChg chg="del">
        <pc:chgData name="Francisco Thiago de Almeida" userId="a253066bd24c5df9" providerId="LiveId" clId="{AF374527-7C42-4AC2-B5C0-60772E729AE9}" dt="2021-05-16T21:31:10.869" v="2336" actId="47"/>
        <pc:sldMkLst>
          <pc:docMk/>
          <pc:sldMk cId="2899183158" sldId="280"/>
        </pc:sldMkLst>
      </pc:sldChg>
      <pc:sldChg chg="del">
        <pc:chgData name="Francisco Thiago de Almeida" userId="a253066bd24c5df9" providerId="LiveId" clId="{AF374527-7C42-4AC2-B5C0-60772E729AE9}" dt="2021-05-16T21:31:10.869" v="2336" actId="47"/>
        <pc:sldMkLst>
          <pc:docMk/>
          <pc:sldMk cId="1982572919" sldId="281"/>
        </pc:sldMkLst>
      </pc:sldChg>
      <pc:sldChg chg="del">
        <pc:chgData name="Francisco Thiago de Almeida" userId="a253066bd24c5df9" providerId="LiveId" clId="{AF374527-7C42-4AC2-B5C0-60772E729AE9}" dt="2021-05-16T21:31:10.869" v="2336" actId="47"/>
        <pc:sldMkLst>
          <pc:docMk/>
          <pc:sldMk cId="868829999" sldId="282"/>
        </pc:sldMkLst>
      </pc:sldChg>
      <pc:sldChg chg="addSp delSp modSp del mod ord modAnim chgLayout">
        <pc:chgData name="Francisco Thiago de Almeida" userId="a253066bd24c5df9" providerId="LiveId" clId="{AF374527-7C42-4AC2-B5C0-60772E729AE9}" dt="2021-05-16T21:31:10.869" v="2336" actId="47"/>
        <pc:sldMkLst>
          <pc:docMk/>
          <pc:sldMk cId="1243524557" sldId="283"/>
        </pc:sldMkLst>
        <pc:spChg chg="add del mod ord">
          <ac:chgData name="Francisco Thiago de Almeida" userId="a253066bd24c5df9" providerId="LiveId" clId="{AF374527-7C42-4AC2-B5C0-60772E729AE9}" dt="2021-05-16T20:07:10.202" v="686" actId="700"/>
          <ac:spMkLst>
            <pc:docMk/>
            <pc:sldMk cId="1243524557" sldId="283"/>
            <ac:spMk id="2" creationId="{5C03BD32-26B9-4C05-B3AE-61681F2957D7}"/>
          </ac:spMkLst>
        </pc:spChg>
        <pc:spChg chg="add del mod ord">
          <ac:chgData name="Francisco Thiago de Almeida" userId="a253066bd24c5df9" providerId="LiveId" clId="{AF374527-7C42-4AC2-B5C0-60772E729AE9}" dt="2021-05-16T20:07:10.202" v="686" actId="700"/>
          <ac:spMkLst>
            <pc:docMk/>
            <pc:sldMk cId="1243524557" sldId="283"/>
            <ac:spMk id="3" creationId="{F4778913-D599-4C3C-B5DB-3D01014CD055}"/>
          </ac:spMkLst>
        </pc:spChg>
        <pc:spChg chg="add del">
          <ac:chgData name="Francisco Thiago de Almeida" userId="a253066bd24c5df9" providerId="LiveId" clId="{AF374527-7C42-4AC2-B5C0-60772E729AE9}" dt="2021-05-16T20:07:10.202" v="686" actId="700"/>
          <ac:spMkLst>
            <pc:docMk/>
            <pc:sldMk cId="1243524557" sldId="283"/>
            <ac:spMk id="4" creationId="{B1870999-F9D5-2643-9512-2EBEBB4ADD08}"/>
          </ac:spMkLst>
        </pc:spChg>
        <pc:spChg chg="add del">
          <ac:chgData name="Francisco Thiago de Almeida" userId="a253066bd24c5df9" providerId="LiveId" clId="{AF374527-7C42-4AC2-B5C0-60772E729AE9}" dt="2021-05-16T20:07:10.202" v="686" actId="700"/>
          <ac:spMkLst>
            <pc:docMk/>
            <pc:sldMk cId="1243524557" sldId="283"/>
            <ac:spMk id="5" creationId="{E9590E92-8AF7-4E43-A85C-C57C897D6CE0}"/>
          </ac:spMkLst>
        </pc:spChg>
        <pc:spChg chg="add del mod ord">
          <ac:chgData name="Francisco Thiago de Almeida" userId="a253066bd24c5df9" providerId="LiveId" clId="{AF374527-7C42-4AC2-B5C0-60772E729AE9}" dt="2021-05-16T20:05:01.323" v="654" actId="700"/>
          <ac:spMkLst>
            <pc:docMk/>
            <pc:sldMk cId="1243524557" sldId="283"/>
            <ac:spMk id="6" creationId="{F1DC5AD0-0E07-4E45-B94A-72CE397D73E2}"/>
          </ac:spMkLst>
        </pc:spChg>
        <pc:spChg chg="add del mod ord">
          <ac:chgData name="Francisco Thiago de Almeida" userId="a253066bd24c5df9" providerId="LiveId" clId="{AF374527-7C42-4AC2-B5C0-60772E729AE9}" dt="2021-05-16T20:05:01.323" v="654" actId="700"/>
          <ac:spMkLst>
            <pc:docMk/>
            <pc:sldMk cId="1243524557" sldId="283"/>
            <ac:spMk id="7" creationId="{28D04611-227B-4FF3-BA72-03E33DF8FF37}"/>
          </ac:spMkLst>
        </pc:spChg>
        <pc:spChg chg="del">
          <ac:chgData name="Francisco Thiago de Almeida" userId="a253066bd24c5df9" providerId="LiveId" clId="{AF374527-7C42-4AC2-B5C0-60772E729AE9}" dt="2021-05-16T20:01:16.640" v="629" actId="478"/>
          <ac:spMkLst>
            <pc:docMk/>
            <pc:sldMk cId="1243524557" sldId="283"/>
            <ac:spMk id="12" creationId="{74E097DE-A014-204B-86D4-14818FACDA42}"/>
          </ac:spMkLst>
        </pc:spChg>
        <pc:spChg chg="del">
          <ac:chgData name="Francisco Thiago de Almeida" userId="a253066bd24c5df9" providerId="LiveId" clId="{AF374527-7C42-4AC2-B5C0-60772E729AE9}" dt="2021-05-16T20:01:16.640" v="629" actId="478"/>
          <ac:spMkLst>
            <pc:docMk/>
            <pc:sldMk cId="1243524557" sldId="283"/>
            <ac:spMk id="13" creationId="{533DD992-4443-764C-874A-9635DE60CD66}"/>
          </ac:spMkLst>
        </pc:spChg>
        <pc:spChg chg="del">
          <ac:chgData name="Francisco Thiago de Almeida" userId="a253066bd24c5df9" providerId="LiveId" clId="{AF374527-7C42-4AC2-B5C0-60772E729AE9}" dt="2021-05-16T20:01:16.640" v="629" actId="478"/>
          <ac:spMkLst>
            <pc:docMk/>
            <pc:sldMk cId="1243524557" sldId="283"/>
            <ac:spMk id="14" creationId="{84EAE9D0-2E17-2C4D-A70E-7115F153D007}"/>
          </ac:spMkLst>
        </pc:spChg>
        <pc:spChg chg="add del mod">
          <ac:chgData name="Francisco Thiago de Almeida" userId="a253066bd24c5df9" providerId="LiveId" clId="{AF374527-7C42-4AC2-B5C0-60772E729AE9}" dt="2021-05-16T20:07:08.252" v="684"/>
          <ac:spMkLst>
            <pc:docMk/>
            <pc:sldMk cId="1243524557" sldId="283"/>
            <ac:spMk id="15" creationId="{CA1363F3-05CE-4964-AAEF-20230B0972A9}"/>
          </ac:spMkLst>
        </pc:spChg>
        <pc:spChg chg="del">
          <ac:chgData name="Francisco Thiago de Almeida" userId="a253066bd24c5df9" providerId="LiveId" clId="{AF374527-7C42-4AC2-B5C0-60772E729AE9}" dt="2021-05-16T20:01:16.640" v="629" actId="478"/>
          <ac:spMkLst>
            <pc:docMk/>
            <pc:sldMk cId="1243524557" sldId="283"/>
            <ac:spMk id="16" creationId="{9E23649B-82F2-1F4E-A8B1-59A10E281B97}"/>
          </ac:spMkLst>
        </pc:spChg>
        <pc:spChg chg="del">
          <ac:chgData name="Francisco Thiago de Almeida" userId="a253066bd24c5df9" providerId="LiveId" clId="{AF374527-7C42-4AC2-B5C0-60772E729AE9}" dt="2021-05-16T20:01:16.640" v="629" actId="478"/>
          <ac:spMkLst>
            <pc:docMk/>
            <pc:sldMk cId="1243524557" sldId="283"/>
            <ac:spMk id="17" creationId="{46209A13-2DC4-EA46-8044-025313232E01}"/>
          </ac:spMkLst>
        </pc:spChg>
        <pc:spChg chg="add del mod">
          <ac:chgData name="Francisco Thiago de Almeida" userId="a253066bd24c5df9" providerId="LiveId" clId="{AF374527-7C42-4AC2-B5C0-60772E729AE9}" dt="2021-05-16T20:07:08.252" v="684"/>
          <ac:spMkLst>
            <pc:docMk/>
            <pc:sldMk cId="1243524557" sldId="283"/>
            <ac:spMk id="18" creationId="{B6FC95B4-0B56-4142-82CB-F8FD5D65D148}"/>
          </ac:spMkLst>
        </pc:spChg>
        <pc:spChg chg="add del mod">
          <ac:chgData name="Francisco Thiago de Almeida" userId="a253066bd24c5df9" providerId="LiveId" clId="{AF374527-7C42-4AC2-B5C0-60772E729AE9}" dt="2021-05-16T20:07:08.252" v="684"/>
          <ac:spMkLst>
            <pc:docMk/>
            <pc:sldMk cId="1243524557" sldId="283"/>
            <ac:spMk id="19" creationId="{80908527-D325-4042-B35E-EB5D6BFBD5F1}"/>
          </ac:spMkLst>
        </pc:spChg>
        <pc:spChg chg="add del mod">
          <ac:chgData name="Francisco Thiago de Almeida" userId="a253066bd24c5df9" providerId="LiveId" clId="{AF374527-7C42-4AC2-B5C0-60772E729AE9}" dt="2021-05-16T20:07:08.252" v="684"/>
          <ac:spMkLst>
            <pc:docMk/>
            <pc:sldMk cId="1243524557" sldId="283"/>
            <ac:spMk id="20" creationId="{F5482592-9A6B-4791-9BC4-894D66B7BA9F}"/>
          </ac:spMkLst>
        </pc:spChg>
        <pc:spChg chg="add del mod">
          <ac:chgData name="Francisco Thiago de Almeida" userId="a253066bd24c5df9" providerId="LiveId" clId="{AF374527-7C42-4AC2-B5C0-60772E729AE9}" dt="2021-05-16T20:07:08.252" v="684"/>
          <ac:spMkLst>
            <pc:docMk/>
            <pc:sldMk cId="1243524557" sldId="283"/>
            <ac:spMk id="21" creationId="{14BCD791-DE21-40D1-BC5C-F565F07104E4}"/>
          </ac:spMkLst>
        </pc:spChg>
        <pc:spChg chg="add del mod">
          <ac:chgData name="Francisco Thiago de Almeida" userId="a253066bd24c5df9" providerId="LiveId" clId="{AF374527-7C42-4AC2-B5C0-60772E729AE9}" dt="2021-05-16T20:07:08.252" v="684"/>
          <ac:spMkLst>
            <pc:docMk/>
            <pc:sldMk cId="1243524557" sldId="283"/>
            <ac:spMk id="22" creationId="{F62DAA93-D4E8-4129-9523-4B3318246644}"/>
          </ac:spMkLst>
        </pc:spChg>
        <pc:spChg chg="add del mod">
          <ac:chgData name="Francisco Thiago de Almeida" userId="a253066bd24c5df9" providerId="LiveId" clId="{AF374527-7C42-4AC2-B5C0-60772E729AE9}" dt="2021-05-16T20:07:08.252" v="684"/>
          <ac:spMkLst>
            <pc:docMk/>
            <pc:sldMk cId="1243524557" sldId="283"/>
            <ac:spMk id="23" creationId="{66A4CF6D-7FE3-464F-A744-17642327E6A7}"/>
          </ac:spMkLst>
        </pc:spChg>
        <pc:spChg chg="add del mod">
          <ac:chgData name="Francisco Thiago de Almeida" userId="a253066bd24c5df9" providerId="LiveId" clId="{AF374527-7C42-4AC2-B5C0-60772E729AE9}" dt="2021-05-16T20:07:08.252" v="684"/>
          <ac:spMkLst>
            <pc:docMk/>
            <pc:sldMk cId="1243524557" sldId="283"/>
            <ac:spMk id="24" creationId="{9DA00BE2-D6C5-4298-89B2-931C97B6AEB5}"/>
          </ac:spMkLst>
        </pc:spChg>
        <pc:picChg chg="mod ord modCrop">
          <ac:chgData name="Francisco Thiago de Almeida" userId="a253066bd24c5df9" providerId="LiveId" clId="{AF374527-7C42-4AC2-B5C0-60772E729AE9}" dt="2021-05-16T20:07:10.202" v="686" actId="700"/>
          <ac:picMkLst>
            <pc:docMk/>
            <pc:sldMk cId="1243524557" sldId="283"/>
            <ac:picMk id="8" creationId="{1D37476C-34EA-D543-A0D9-0766C1FA731F}"/>
          </ac:picMkLst>
        </pc:picChg>
        <pc:picChg chg="mod ord modCrop">
          <ac:chgData name="Francisco Thiago de Almeida" userId="a253066bd24c5df9" providerId="LiveId" clId="{AF374527-7C42-4AC2-B5C0-60772E729AE9}" dt="2021-05-16T20:07:10.202" v="686" actId="700"/>
          <ac:picMkLst>
            <pc:docMk/>
            <pc:sldMk cId="1243524557" sldId="283"/>
            <ac:picMk id="9" creationId="{CB6BE379-3D13-B348-8A74-95DC428486DF}"/>
          </ac:picMkLst>
        </pc:picChg>
        <pc:picChg chg="mod ord modCrop">
          <ac:chgData name="Francisco Thiago de Almeida" userId="a253066bd24c5df9" providerId="LiveId" clId="{AF374527-7C42-4AC2-B5C0-60772E729AE9}" dt="2021-05-16T20:07:10.202" v="686" actId="700"/>
          <ac:picMkLst>
            <pc:docMk/>
            <pc:sldMk cId="1243524557" sldId="283"/>
            <ac:picMk id="10" creationId="{2D42EE0F-5E1F-784C-8306-EEA754549440}"/>
          </ac:picMkLst>
        </pc:picChg>
        <pc:picChg chg="mod ord modCrop">
          <ac:chgData name="Francisco Thiago de Almeida" userId="a253066bd24c5df9" providerId="LiveId" clId="{AF374527-7C42-4AC2-B5C0-60772E729AE9}" dt="2021-05-16T20:07:10.202" v="686" actId="700"/>
          <ac:picMkLst>
            <pc:docMk/>
            <pc:sldMk cId="1243524557" sldId="283"/>
            <ac:picMk id="11" creationId="{37D5C916-50A3-E747-AB8B-A509B186AC64}"/>
          </ac:picMkLst>
        </pc:picChg>
      </pc:sldChg>
      <pc:sldChg chg="del">
        <pc:chgData name="Francisco Thiago de Almeida" userId="a253066bd24c5df9" providerId="LiveId" clId="{AF374527-7C42-4AC2-B5C0-60772E729AE9}" dt="2021-05-16T21:31:10.869" v="2336" actId="47"/>
        <pc:sldMkLst>
          <pc:docMk/>
          <pc:sldMk cId="2740026537" sldId="284"/>
        </pc:sldMkLst>
      </pc:sldChg>
      <pc:sldChg chg="addSp delSp modSp del mod ord modTransition modNotesTx">
        <pc:chgData name="Francisco Thiago de Almeida" userId="a253066bd24c5df9" providerId="LiveId" clId="{AF374527-7C42-4AC2-B5C0-60772E729AE9}" dt="2021-05-16T22:40:16.251" v="2848" actId="47"/>
        <pc:sldMkLst>
          <pc:docMk/>
          <pc:sldMk cId="839860458" sldId="285"/>
        </pc:sldMkLst>
        <pc:spChg chg="add del">
          <ac:chgData name="Francisco Thiago de Almeida" userId="a253066bd24c5df9" providerId="LiveId" clId="{AF374527-7C42-4AC2-B5C0-60772E729AE9}" dt="2021-05-16T20:27:03.570" v="1025" actId="478"/>
          <ac:spMkLst>
            <pc:docMk/>
            <pc:sldMk cId="839860458" sldId="285"/>
            <ac:spMk id="2" creationId="{AB11D585-4FB6-254C-8EAC-4E83689F54D5}"/>
          </ac:spMkLst>
        </pc:spChg>
        <pc:spChg chg="mod">
          <ac:chgData name="Francisco Thiago de Almeida" userId="a253066bd24c5df9" providerId="LiveId" clId="{AF374527-7C42-4AC2-B5C0-60772E729AE9}" dt="2021-05-16T20:28:46.654" v="1098" actId="207"/>
          <ac:spMkLst>
            <pc:docMk/>
            <pc:sldMk cId="839860458" sldId="285"/>
            <ac:spMk id="3" creationId="{E41B8450-48A2-4344-9B3C-702E300026D0}"/>
          </ac:spMkLst>
        </pc:spChg>
        <pc:spChg chg="del">
          <ac:chgData name="Francisco Thiago de Almeida" userId="a253066bd24c5df9" providerId="LiveId" clId="{AF374527-7C42-4AC2-B5C0-60772E729AE9}" dt="2021-05-16T20:28:26.820" v="1094" actId="478"/>
          <ac:spMkLst>
            <pc:docMk/>
            <pc:sldMk cId="839860458" sldId="285"/>
            <ac:spMk id="4" creationId="{5DCFDDD7-D908-2449-8EC6-735C860210C5}"/>
          </ac:spMkLst>
        </pc:spChg>
        <pc:spChg chg="del">
          <ac:chgData name="Francisco Thiago de Almeida" userId="a253066bd24c5df9" providerId="LiveId" clId="{AF374527-7C42-4AC2-B5C0-60772E729AE9}" dt="2021-05-16T20:29:12.818" v="1099" actId="478"/>
          <ac:spMkLst>
            <pc:docMk/>
            <pc:sldMk cId="839860458" sldId="285"/>
            <ac:spMk id="5" creationId="{62C2C3D7-C9CA-2545-9685-6F0F56CD4093}"/>
          </ac:spMkLst>
        </pc:spChg>
        <pc:spChg chg="del mod">
          <ac:chgData name="Francisco Thiago de Almeida" userId="a253066bd24c5df9" providerId="LiveId" clId="{AF374527-7C42-4AC2-B5C0-60772E729AE9}" dt="2021-05-16T20:26:13.131" v="1019" actId="478"/>
          <ac:spMkLst>
            <pc:docMk/>
            <pc:sldMk cId="839860458" sldId="285"/>
            <ac:spMk id="6" creationId="{B39131F0-C72D-8544-A351-164C8EF799DB}"/>
          </ac:spMkLst>
        </pc:spChg>
        <pc:spChg chg="add del mod">
          <ac:chgData name="Francisco Thiago de Almeida" userId="a253066bd24c5df9" providerId="LiveId" clId="{AF374527-7C42-4AC2-B5C0-60772E729AE9}" dt="2021-05-16T20:28:32.731" v="1095" actId="478"/>
          <ac:spMkLst>
            <pc:docMk/>
            <pc:sldMk cId="839860458" sldId="285"/>
            <ac:spMk id="10" creationId="{093C59BB-3A59-4AD0-A55D-0BD991BF06A2}"/>
          </ac:spMkLst>
        </pc:spChg>
        <pc:picChg chg="add del mod">
          <ac:chgData name="Francisco Thiago de Almeida" userId="a253066bd24c5df9" providerId="LiveId" clId="{AF374527-7C42-4AC2-B5C0-60772E729AE9}" dt="2021-05-16T20:26:34.281" v="1021"/>
          <ac:picMkLst>
            <pc:docMk/>
            <pc:sldMk cId="839860458" sldId="285"/>
            <ac:picMk id="7" creationId="{F4723A2E-D6F8-4262-B012-FE909CA85C23}"/>
          </ac:picMkLst>
        </pc:picChg>
        <pc:picChg chg="add mod">
          <ac:chgData name="Francisco Thiago de Almeida" userId="a253066bd24c5df9" providerId="LiveId" clId="{AF374527-7C42-4AC2-B5C0-60772E729AE9}" dt="2021-05-16T20:36:35.499" v="1226"/>
          <ac:picMkLst>
            <pc:docMk/>
            <pc:sldMk cId="839860458" sldId="285"/>
            <ac:picMk id="8" creationId="{F9B9E8EA-192A-41EE-B94F-110E69DE29DE}"/>
          </ac:picMkLst>
        </pc:picChg>
      </pc:sldChg>
      <pc:sldChg chg="del">
        <pc:chgData name="Francisco Thiago de Almeida" userId="a253066bd24c5df9" providerId="LiveId" clId="{AF374527-7C42-4AC2-B5C0-60772E729AE9}" dt="2021-05-16T21:31:10.869" v="2336" actId="47"/>
        <pc:sldMkLst>
          <pc:docMk/>
          <pc:sldMk cId="401795378" sldId="288"/>
        </pc:sldMkLst>
      </pc:sldChg>
      <pc:sldChg chg="del">
        <pc:chgData name="Francisco Thiago de Almeida" userId="a253066bd24c5df9" providerId="LiveId" clId="{AF374527-7C42-4AC2-B5C0-60772E729AE9}" dt="2021-05-16T21:31:10.869" v="2336" actId="47"/>
        <pc:sldMkLst>
          <pc:docMk/>
          <pc:sldMk cId="253715282" sldId="289"/>
        </pc:sldMkLst>
      </pc:sldChg>
      <pc:sldChg chg="del">
        <pc:chgData name="Francisco Thiago de Almeida" userId="a253066bd24c5df9" providerId="LiveId" clId="{AF374527-7C42-4AC2-B5C0-60772E729AE9}" dt="2021-05-16T21:31:10.869" v="2336" actId="47"/>
        <pc:sldMkLst>
          <pc:docMk/>
          <pc:sldMk cId="924060077" sldId="290"/>
        </pc:sldMkLst>
      </pc:sldChg>
      <pc:sldChg chg="del">
        <pc:chgData name="Francisco Thiago de Almeida" userId="a253066bd24c5df9" providerId="LiveId" clId="{AF374527-7C42-4AC2-B5C0-60772E729AE9}" dt="2021-05-16T21:31:10.869" v="2336" actId="47"/>
        <pc:sldMkLst>
          <pc:docMk/>
          <pc:sldMk cId="1542702183" sldId="291"/>
        </pc:sldMkLst>
      </pc:sldChg>
      <pc:sldChg chg="del">
        <pc:chgData name="Francisco Thiago de Almeida" userId="a253066bd24c5df9" providerId="LiveId" clId="{AF374527-7C42-4AC2-B5C0-60772E729AE9}" dt="2021-05-16T21:31:10.869" v="2336" actId="47"/>
        <pc:sldMkLst>
          <pc:docMk/>
          <pc:sldMk cId="1611743599" sldId="292"/>
        </pc:sldMkLst>
      </pc:sldChg>
      <pc:sldChg chg="del">
        <pc:chgData name="Francisco Thiago de Almeida" userId="a253066bd24c5df9" providerId="LiveId" clId="{AF374527-7C42-4AC2-B5C0-60772E729AE9}" dt="2021-05-16T21:31:10.869" v="2336" actId="47"/>
        <pc:sldMkLst>
          <pc:docMk/>
          <pc:sldMk cId="1122525072" sldId="293"/>
        </pc:sldMkLst>
      </pc:sldChg>
      <pc:sldChg chg="del">
        <pc:chgData name="Francisco Thiago de Almeida" userId="a253066bd24c5df9" providerId="LiveId" clId="{AF374527-7C42-4AC2-B5C0-60772E729AE9}" dt="2021-05-16T21:31:10.869" v="2336" actId="47"/>
        <pc:sldMkLst>
          <pc:docMk/>
          <pc:sldMk cId="2926519721" sldId="294"/>
        </pc:sldMkLst>
      </pc:sldChg>
      <pc:sldChg chg="del">
        <pc:chgData name="Francisco Thiago de Almeida" userId="a253066bd24c5df9" providerId="LiveId" clId="{AF374527-7C42-4AC2-B5C0-60772E729AE9}" dt="2021-05-16T21:31:10.869" v="2336" actId="47"/>
        <pc:sldMkLst>
          <pc:docMk/>
          <pc:sldMk cId="1717990185" sldId="295"/>
        </pc:sldMkLst>
      </pc:sldChg>
      <pc:sldChg chg="del">
        <pc:chgData name="Francisco Thiago de Almeida" userId="a253066bd24c5df9" providerId="LiveId" clId="{AF374527-7C42-4AC2-B5C0-60772E729AE9}" dt="2021-05-16T21:31:10.869" v="2336" actId="47"/>
        <pc:sldMkLst>
          <pc:docMk/>
          <pc:sldMk cId="2268875509" sldId="296"/>
        </pc:sldMkLst>
      </pc:sldChg>
      <pc:sldChg chg="add del">
        <pc:chgData name="Francisco Thiago de Almeida" userId="a253066bd24c5df9" providerId="LiveId" clId="{AF374527-7C42-4AC2-B5C0-60772E729AE9}" dt="2021-05-16T21:31:10.869" v="2336" actId="47"/>
        <pc:sldMkLst>
          <pc:docMk/>
          <pc:sldMk cId="2064507191" sldId="297"/>
        </pc:sldMkLst>
      </pc:sldChg>
      <pc:sldChg chg="modSp add mod ord modTransition modAnim modNotesTx">
        <pc:chgData name="Francisco Thiago de Almeida" userId="a253066bd24c5df9" providerId="LiveId" clId="{AF374527-7C42-4AC2-B5C0-60772E729AE9}" dt="2021-06-10T13:14:36.401" v="4017" actId="20577"/>
        <pc:sldMkLst>
          <pc:docMk/>
          <pc:sldMk cId="249792710" sldId="298"/>
        </pc:sldMkLst>
        <pc:spChg chg="mod">
          <ac:chgData name="Francisco Thiago de Almeida" userId="a253066bd24c5df9" providerId="LiveId" clId="{AF374527-7C42-4AC2-B5C0-60772E729AE9}" dt="2021-05-16T19:58:54.823" v="620" actId="403"/>
          <ac:spMkLst>
            <pc:docMk/>
            <pc:sldMk cId="249792710" sldId="298"/>
            <ac:spMk id="3" creationId="{94720DEC-E2CB-4A45-A40F-98D4E9083855}"/>
          </ac:spMkLst>
        </pc:spChg>
        <pc:picChg chg="mod">
          <ac:chgData name="Francisco Thiago de Almeida" userId="a253066bd24c5df9" providerId="LiveId" clId="{AF374527-7C42-4AC2-B5C0-60772E729AE9}" dt="2021-05-16T19:59:05.873" v="621" actId="14826"/>
          <ac:picMkLst>
            <pc:docMk/>
            <pc:sldMk cId="249792710" sldId="298"/>
            <ac:picMk id="5" creationId="{4FA3A0E0-3D98-3A4B-9F99-D7D96F11608D}"/>
          </ac:picMkLst>
        </pc:picChg>
      </pc:sldChg>
      <pc:sldChg chg="modSp add mod modTransition">
        <pc:chgData name="Francisco Thiago de Almeida" userId="a253066bd24c5df9" providerId="LiveId" clId="{AF374527-7C42-4AC2-B5C0-60772E729AE9}" dt="2021-05-16T21:32:33.718" v="2341"/>
        <pc:sldMkLst>
          <pc:docMk/>
          <pc:sldMk cId="3067474604" sldId="299"/>
        </pc:sldMkLst>
        <pc:picChg chg="mod">
          <ac:chgData name="Francisco Thiago de Almeida" userId="a253066bd24c5df9" providerId="LiveId" clId="{AF374527-7C42-4AC2-B5C0-60772E729AE9}" dt="2021-05-16T19:59:45.412" v="623" actId="14826"/>
          <ac:picMkLst>
            <pc:docMk/>
            <pc:sldMk cId="3067474604" sldId="299"/>
            <ac:picMk id="5" creationId="{4FA3A0E0-3D98-3A4B-9F99-D7D96F11608D}"/>
          </ac:picMkLst>
        </pc:picChg>
      </pc:sldChg>
      <pc:sldChg chg="modSp add mod modTransition">
        <pc:chgData name="Francisco Thiago de Almeida" userId="a253066bd24c5df9" providerId="LiveId" clId="{AF374527-7C42-4AC2-B5C0-60772E729AE9}" dt="2021-05-16T21:32:33.718" v="2341"/>
        <pc:sldMkLst>
          <pc:docMk/>
          <pc:sldMk cId="138053609" sldId="300"/>
        </pc:sldMkLst>
        <pc:picChg chg="mod">
          <ac:chgData name="Francisco Thiago de Almeida" userId="a253066bd24c5df9" providerId="LiveId" clId="{AF374527-7C42-4AC2-B5C0-60772E729AE9}" dt="2021-05-16T20:00:21.406" v="625" actId="14826"/>
          <ac:picMkLst>
            <pc:docMk/>
            <pc:sldMk cId="138053609" sldId="300"/>
            <ac:picMk id="5" creationId="{4FA3A0E0-3D98-3A4B-9F99-D7D96F11608D}"/>
          </ac:picMkLst>
        </pc:picChg>
      </pc:sldChg>
      <pc:sldChg chg="add del modAnim">
        <pc:chgData name="Francisco Thiago de Almeida" userId="a253066bd24c5df9" providerId="LiveId" clId="{AF374527-7C42-4AC2-B5C0-60772E729AE9}" dt="2021-05-16T21:31:10.869" v="2336" actId="47"/>
        <pc:sldMkLst>
          <pc:docMk/>
          <pc:sldMk cId="3017990434" sldId="301"/>
        </pc:sldMkLst>
      </pc:sldChg>
      <pc:sldChg chg="addSp delSp modSp new mod modTransition modNotesTx">
        <pc:chgData name="Francisco Thiago de Almeida" userId="a253066bd24c5df9" providerId="LiveId" clId="{AF374527-7C42-4AC2-B5C0-60772E729AE9}" dt="2021-05-16T21:31:42.127" v="2339"/>
        <pc:sldMkLst>
          <pc:docMk/>
          <pc:sldMk cId="3482174280" sldId="302"/>
        </pc:sldMkLst>
        <pc:spChg chg="mod">
          <ac:chgData name="Francisco Thiago de Almeida" userId="a253066bd24c5df9" providerId="LiveId" clId="{AF374527-7C42-4AC2-B5C0-60772E729AE9}" dt="2021-05-16T20:13:57.532" v="771" actId="20577"/>
          <ac:spMkLst>
            <pc:docMk/>
            <pc:sldMk cId="3482174280" sldId="302"/>
            <ac:spMk id="2" creationId="{049D2239-21CD-4E35-8517-6A0CB18E7D0D}"/>
          </ac:spMkLst>
        </pc:spChg>
        <pc:spChg chg="add mod">
          <ac:chgData name="Francisco Thiago de Almeida" userId="a253066bd24c5df9" providerId="LiveId" clId="{AF374527-7C42-4AC2-B5C0-60772E729AE9}" dt="2021-05-16T20:11:35.785" v="732" actId="20577"/>
          <ac:spMkLst>
            <pc:docMk/>
            <pc:sldMk cId="3482174280" sldId="302"/>
            <ac:spMk id="3" creationId="{4092585F-C92D-48BA-9057-4F1CBE752C1F}"/>
          </ac:spMkLst>
        </pc:spChg>
        <pc:spChg chg="add del mod">
          <ac:chgData name="Francisco Thiago de Almeida" userId="a253066bd24c5df9" providerId="LiveId" clId="{AF374527-7C42-4AC2-B5C0-60772E729AE9}" dt="2021-05-16T20:13:46.981" v="760" actId="478"/>
          <ac:spMkLst>
            <pc:docMk/>
            <pc:sldMk cId="3482174280" sldId="302"/>
            <ac:spMk id="4" creationId="{8D256A72-8DC8-4A30-894C-92C77B4CD3BE}"/>
          </ac:spMkLst>
        </pc:spChg>
        <pc:spChg chg="add mod">
          <ac:chgData name="Francisco Thiago de Almeida" userId="a253066bd24c5df9" providerId="LiveId" clId="{AF374527-7C42-4AC2-B5C0-60772E729AE9}" dt="2021-05-16T20:09:34.833" v="696" actId="20577"/>
          <ac:spMkLst>
            <pc:docMk/>
            <pc:sldMk cId="3482174280" sldId="302"/>
            <ac:spMk id="5" creationId="{E338541A-4E0E-476A-96CA-A7050EBD6436}"/>
          </ac:spMkLst>
        </pc:spChg>
        <pc:spChg chg="add del mod">
          <ac:chgData name="Francisco Thiago de Almeida" userId="a253066bd24c5df9" providerId="LiveId" clId="{AF374527-7C42-4AC2-B5C0-60772E729AE9}" dt="2021-05-16T20:13:46.981" v="760" actId="478"/>
          <ac:spMkLst>
            <pc:docMk/>
            <pc:sldMk cId="3482174280" sldId="302"/>
            <ac:spMk id="6" creationId="{E3B572CB-5E6F-4916-B398-B49892B6E4BD}"/>
          </ac:spMkLst>
        </pc:spChg>
        <pc:spChg chg="add mod">
          <ac:chgData name="Francisco Thiago de Almeida" userId="a253066bd24c5df9" providerId="LiveId" clId="{AF374527-7C42-4AC2-B5C0-60772E729AE9}" dt="2021-05-16T20:11:44.569" v="741" actId="20577"/>
          <ac:spMkLst>
            <pc:docMk/>
            <pc:sldMk cId="3482174280" sldId="302"/>
            <ac:spMk id="7" creationId="{1C94EEB3-3676-4041-9889-CD0B2DF4C006}"/>
          </ac:spMkLst>
        </pc:spChg>
        <pc:spChg chg="add del mod">
          <ac:chgData name="Francisco Thiago de Almeida" userId="a253066bd24c5df9" providerId="LiveId" clId="{AF374527-7C42-4AC2-B5C0-60772E729AE9}" dt="2021-05-16T20:13:46.981" v="760" actId="478"/>
          <ac:spMkLst>
            <pc:docMk/>
            <pc:sldMk cId="3482174280" sldId="302"/>
            <ac:spMk id="8" creationId="{FCE1C874-DE4F-4142-9060-07311F9661FF}"/>
          </ac:spMkLst>
        </pc:spChg>
        <pc:spChg chg="add mod">
          <ac:chgData name="Francisco Thiago de Almeida" userId="a253066bd24c5df9" providerId="LiveId" clId="{AF374527-7C42-4AC2-B5C0-60772E729AE9}" dt="2021-05-16T20:13:37.593" v="759" actId="20577"/>
          <ac:spMkLst>
            <pc:docMk/>
            <pc:sldMk cId="3482174280" sldId="302"/>
            <ac:spMk id="9" creationId="{D59BF5FB-4526-43C9-BA29-5C099EAA843E}"/>
          </ac:spMkLst>
        </pc:spChg>
        <pc:spChg chg="add del mod">
          <ac:chgData name="Francisco Thiago de Almeida" userId="a253066bd24c5df9" providerId="LiveId" clId="{AF374527-7C42-4AC2-B5C0-60772E729AE9}" dt="2021-05-16T20:13:46.981" v="760" actId="478"/>
          <ac:spMkLst>
            <pc:docMk/>
            <pc:sldMk cId="3482174280" sldId="302"/>
            <ac:spMk id="10" creationId="{70D04167-9FE2-4E41-BBBC-FCBCFC24B043}"/>
          </ac:spMkLst>
        </pc:spChg>
        <pc:spChg chg="add del mod">
          <ac:chgData name="Francisco Thiago de Almeida" userId="a253066bd24c5df9" providerId="LiveId" clId="{AF374527-7C42-4AC2-B5C0-60772E729AE9}" dt="2021-05-16T20:17:18.025" v="804" actId="478"/>
          <ac:spMkLst>
            <pc:docMk/>
            <pc:sldMk cId="3482174280" sldId="302"/>
            <ac:spMk id="16" creationId="{AA11DB62-B099-4DB6-8614-0A54F2ECDE70}"/>
          </ac:spMkLst>
        </pc:spChg>
        <pc:spChg chg="add del mod">
          <ac:chgData name="Francisco Thiago de Almeida" userId="a253066bd24c5df9" providerId="LiveId" clId="{AF374527-7C42-4AC2-B5C0-60772E729AE9}" dt="2021-05-16T20:17:18.025" v="804" actId="478"/>
          <ac:spMkLst>
            <pc:docMk/>
            <pc:sldMk cId="3482174280" sldId="302"/>
            <ac:spMk id="18" creationId="{50B6FF6E-1404-47C6-9F45-26DD4B7481AA}"/>
          </ac:spMkLst>
        </pc:spChg>
        <pc:picChg chg="add mod">
          <ac:chgData name="Francisco Thiago de Almeida" userId="a253066bd24c5df9" providerId="LiveId" clId="{AF374527-7C42-4AC2-B5C0-60772E729AE9}" dt="2021-05-16T20:12:21.330" v="742" actId="14826"/>
          <ac:picMkLst>
            <pc:docMk/>
            <pc:sldMk cId="3482174280" sldId="302"/>
            <ac:picMk id="11" creationId="{2C4CAB6E-80FF-4E99-8A8D-B25DFA0C3458}"/>
          </ac:picMkLst>
        </pc:picChg>
        <pc:picChg chg="add mod">
          <ac:chgData name="Francisco Thiago de Almeida" userId="a253066bd24c5df9" providerId="LiveId" clId="{AF374527-7C42-4AC2-B5C0-60772E729AE9}" dt="2021-05-16T20:10:43.890" v="708" actId="14826"/>
          <ac:picMkLst>
            <pc:docMk/>
            <pc:sldMk cId="3482174280" sldId="302"/>
            <ac:picMk id="12" creationId="{F0175EFF-6B79-40A9-B67B-B90CB42DA9C0}"/>
          </ac:picMkLst>
        </pc:picChg>
        <pc:picChg chg="add mod">
          <ac:chgData name="Francisco Thiago de Almeida" userId="a253066bd24c5df9" providerId="LiveId" clId="{AF374527-7C42-4AC2-B5C0-60772E729AE9}" dt="2021-05-16T20:09:29.288" v="693" actId="14826"/>
          <ac:picMkLst>
            <pc:docMk/>
            <pc:sldMk cId="3482174280" sldId="302"/>
            <ac:picMk id="13" creationId="{9785D284-F2BC-4698-A794-A9BDDCA8F249}"/>
          </ac:picMkLst>
        </pc:picChg>
        <pc:picChg chg="add mod">
          <ac:chgData name="Francisco Thiago de Almeida" userId="a253066bd24c5df9" providerId="LiveId" clId="{AF374527-7C42-4AC2-B5C0-60772E729AE9}" dt="2021-05-16T20:13:30.010" v="745" actId="14826"/>
          <ac:picMkLst>
            <pc:docMk/>
            <pc:sldMk cId="3482174280" sldId="302"/>
            <ac:picMk id="14" creationId="{E1DE8C35-27AC-4344-98B2-B9C7F76349E4}"/>
          </ac:picMkLst>
        </pc:picChg>
        <pc:picChg chg="add del mod">
          <ac:chgData name="Francisco Thiago de Almeida" userId="a253066bd24c5df9" providerId="LiveId" clId="{AF374527-7C42-4AC2-B5C0-60772E729AE9}" dt="2021-05-16T20:15:04.391" v="778" actId="478"/>
          <ac:picMkLst>
            <pc:docMk/>
            <pc:sldMk cId="3482174280" sldId="302"/>
            <ac:picMk id="15" creationId="{6DF8914F-E2A6-4084-8183-177575AC8539}"/>
          </ac:picMkLst>
        </pc:picChg>
        <pc:picChg chg="add del mod">
          <ac:chgData name="Francisco Thiago de Almeida" userId="a253066bd24c5df9" providerId="LiveId" clId="{AF374527-7C42-4AC2-B5C0-60772E729AE9}" dt="2021-05-16T20:17:18.025" v="804" actId="478"/>
          <ac:picMkLst>
            <pc:docMk/>
            <pc:sldMk cId="3482174280" sldId="302"/>
            <ac:picMk id="17" creationId="{F0974843-3549-4C57-BA88-11DF98F1571D}"/>
          </ac:picMkLst>
        </pc:picChg>
        <pc:picChg chg="add del mod">
          <ac:chgData name="Francisco Thiago de Almeida" userId="a253066bd24c5df9" providerId="LiveId" clId="{AF374527-7C42-4AC2-B5C0-60772E729AE9}" dt="2021-05-16T20:17:18.025" v="804" actId="478"/>
          <ac:picMkLst>
            <pc:docMk/>
            <pc:sldMk cId="3482174280" sldId="302"/>
            <ac:picMk id="19" creationId="{B24FD345-7599-4D6E-A1BF-4227B38F46B1}"/>
          </ac:picMkLst>
        </pc:picChg>
      </pc:sldChg>
      <pc:sldChg chg="modSp new add del mod">
        <pc:chgData name="Francisco Thiago de Almeida" userId="a253066bd24c5df9" providerId="LiveId" clId="{AF374527-7C42-4AC2-B5C0-60772E729AE9}" dt="2021-05-16T20:07:14.951" v="689" actId="680"/>
        <pc:sldMkLst>
          <pc:docMk/>
          <pc:sldMk cId="3823834753" sldId="302"/>
        </pc:sldMkLst>
        <pc:spChg chg="mod">
          <ac:chgData name="Francisco Thiago de Almeida" userId="a253066bd24c5df9" providerId="LiveId" clId="{AF374527-7C42-4AC2-B5C0-60772E729AE9}" dt="2021-05-16T20:07:14.951" v="689" actId="680"/>
          <ac:spMkLst>
            <pc:docMk/>
            <pc:sldMk cId="3823834753" sldId="302"/>
            <ac:spMk id="3" creationId="{20F72443-A6B3-43E1-9A1E-3467CCB1EAFE}"/>
          </ac:spMkLst>
        </pc:spChg>
      </pc:sldChg>
      <pc:sldChg chg="addSp delSp modSp add mod modTransition modAnim">
        <pc:chgData name="Francisco Thiago de Almeida" userId="a253066bd24c5df9" providerId="LiveId" clId="{AF374527-7C42-4AC2-B5C0-60772E729AE9}" dt="2021-05-16T21:31:42.127" v="2339"/>
        <pc:sldMkLst>
          <pc:docMk/>
          <pc:sldMk cId="926439817" sldId="303"/>
        </pc:sldMkLst>
        <pc:spChg chg="del">
          <ac:chgData name="Francisco Thiago de Almeida" userId="a253066bd24c5df9" providerId="LiveId" clId="{AF374527-7C42-4AC2-B5C0-60772E729AE9}" dt="2021-05-16T20:18:24.753" v="935" actId="478"/>
          <ac:spMkLst>
            <pc:docMk/>
            <pc:sldMk cId="926439817" sldId="303"/>
            <ac:spMk id="3" creationId="{94720DEC-E2CB-4A45-A40F-98D4E9083855}"/>
          </ac:spMkLst>
        </pc:spChg>
        <pc:picChg chg="add mod">
          <ac:chgData name="Francisco Thiago de Almeida" userId="a253066bd24c5df9" providerId="LiveId" clId="{AF374527-7C42-4AC2-B5C0-60772E729AE9}" dt="2021-05-16T20:18:42.855" v="937" actId="1076"/>
          <ac:picMkLst>
            <pc:docMk/>
            <pc:sldMk cId="926439817" sldId="303"/>
            <ac:picMk id="6" creationId="{C5CD1C53-DC01-40E6-A941-B04E0AB833C1}"/>
          </ac:picMkLst>
        </pc:picChg>
        <pc:picChg chg="add mod">
          <ac:chgData name="Francisco Thiago de Almeida" userId="a253066bd24c5df9" providerId="LiveId" clId="{AF374527-7C42-4AC2-B5C0-60772E729AE9}" dt="2021-05-16T20:18:42.855" v="937" actId="1076"/>
          <ac:picMkLst>
            <pc:docMk/>
            <pc:sldMk cId="926439817" sldId="303"/>
            <ac:picMk id="7" creationId="{0DEBFA9D-3A17-4B21-83CF-14DCA44E9C1B}"/>
          </ac:picMkLst>
        </pc:picChg>
        <pc:picChg chg="add mod">
          <ac:chgData name="Francisco Thiago de Almeida" userId="a253066bd24c5df9" providerId="LiveId" clId="{AF374527-7C42-4AC2-B5C0-60772E729AE9}" dt="2021-05-16T20:18:42.855" v="937" actId="1076"/>
          <ac:picMkLst>
            <pc:docMk/>
            <pc:sldMk cId="926439817" sldId="303"/>
            <ac:picMk id="8" creationId="{21BDFB2E-FC47-494C-B022-9791C764167E}"/>
          </ac:picMkLst>
        </pc:picChg>
        <pc:picChg chg="add mod">
          <ac:chgData name="Francisco Thiago de Almeida" userId="a253066bd24c5df9" providerId="LiveId" clId="{AF374527-7C42-4AC2-B5C0-60772E729AE9}" dt="2021-05-16T20:18:47.781" v="939" actId="1076"/>
          <ac:picMkLst>
            <pc:docMk/>
            <pc:sldMk cId="926439817" sldId="303"/>
            <ac:picMk id="9" creationId="{D6B9664C-2C89-4FAA-B360-DE71F13E6A3E}"/>
          </ac:picMkLst>
        </pc:picChg>
        <pc:picChg chg="add mod">
          <ac:chgData name="Francisco Thiago de Almeida" userId="a253066bd24c5df9" providerId="LiveId" clId="{AF374527-7C42-4AC2-B5C0-60772E729AE9}" dt="2021-05-16T20:18:42.855" v="937" actId="1076"/>
          <ac:picMkLst>
            <pc:docMk/>
            <pc:sldMk cId="926439817" sldId="303"/>
            <ac:picMk id="10" creationId="{D1389FC3-3FEA-476D-A209-F53BD6E9E1AA}"/>
          </ac:picMkLst>
        </pc:picChg>
        <pc:picChg chg="add mod">
          <ac:chgData name="Francisco Thiago de Almeida" userId="a253066bd24c5df9" providerId="LiveId" clId="{AF374527-7C42-4AC2-B5C0-60772E729AE9}" dt="2021-05-16T20:18:49.602" v="940" actId="1076"/>
          <ac:picMkLst>
            <pc:docMk/>
            <pc:sldMk cId="926439817" sldId="303"/>
            <ac:picMk id="11" creationId="{138B35FF-327E-4C1C-A5C4-60621E50F54D}"/>
          </ac:picMkLst>
        </pc:picChg>
        <pc:picChg chg="add mod">
          <ac:chgData name="Francisco Thiago de Almeida" userId="a253066bd24c5df9" providerId="LiveId" clId="{AF374527-7C42-4AC2-B5C0-60772E729AE9}" dt="2021-05-16T20:18:42.855" v="937" actId="1076"/>
          <ac:picMkLst>
            <pc:docMk/>
            <pc:sldMk cId="926439817" sldId="303"/>
            <ac:picMk id="12" creationId="{47C5901F-0D01-4029-AEC7-37E58A3E4254}"/>
          </ac:picMkLst>
        </pc:picChg>
        <pc:picChg chg="add mod">
          <ac:chgData name="Francisco Thiago de Almeida" userId="a253066bd24c5df9" providerId="LiveId" clId="{AF374527-7C42-4AC2-B5C0-60772E729AE9}" dt="2021-05-16T20:18:42.855" v="937" actId="1076"/>
          <ac:picMkLst>
            <pc:docMk/>
            <pc:sldMk cId="926439817" sldId="303"/>
            <ac:picMk id="13" creationId="{F48D68BF-4799-49C2-AA8A-DF595D091FCD}"/>
          </ac:picMkLst>
        </pc:picChg>
        <pc:picChg chg="add mod">
          <ac:chgData name="Francisco Thiago de Almeida" userId="a253066bd24c5df9" providerId="LiveId" clId="{AF374527-7C42-4AC2-B5C0-60772E729AE9}" dt="2021-05-16T20:18:42.855" v="937" actId="1076"/>
          <ac:picMkLst>
            <pc:docMk/>
            <pc:sldMk cId="926439817" sldId="303"/>
            <ac:picMk id="14" creationId="{FD74582D-099F-4111-A2A3-C05567977652}"/>
          </ac:picMkLst>
        </pc:picChg>
        <pc:picChg chg="add mod">
          <ac:chgData name="Francisco Thiago de Almeida" userId="a253066bd24c5df9" providerId="LiveId" clId="{AF374527-7C42-4AC2-B5C0-60772E729AE9}" dt="2021-05-16T20:18:45.554" v="938" actId="1076"/>
          <ac:picMkLst>
            <pc:docMk/>
            <pc:sldMk cId="926439817" sldId="303"/>
            <ac:picMk id="15" creationId="{6FDFAADF-0465-4601-967A-8FF5AA98AF98}"/>
          </ac:picMkLst>
        </pc:picChg>
        <pc:picChg chg="add mod">
          <ac:chgData name="Francisco Thiago de Almeida" userId="a253066bd24c5df9" providerId="LiveId" clId="{AF374527-7C42-4AC2-B5C0-60772E729AE9}" dt="2021-05-16T20:18:42.855" v="937" actId="1076"/>
          <ac:picMkLst>
            <pc:docMk/>
            <pc:sldMk cId="926439817" sldId="303"/>
            <ac:picMk id="16" creationId="{8A5CE142-7379-4A17-A41B-E19B4CC48DF5}"/>
          </ac:picMkLst>
        </pc:picChg>
        <pc:picChg chg="add mod">
          <ac:chgData name="Francisco Thiago de Almeida" userId="a253066bd24c5df9" providerId="LiveId" clId="{AF374527-7C42-4AC2-B5C0-60772E729AE9}" dt="2021-05-16T20:18:42.855" v="937" actId="1076"/>
          <ac:picMkLst>
            <pc:docMk/>
            <pc:sldMk cId="926439817" sldId="303"/>
            <ac:picMk id="17" creationId="{BD4022D9-A1C4-424F-8F04-8AE12603A5A7}"/>
          </ac:picMkLst>
        </pc:picChg>
        <pc:picChg chg="add mod">
          <ac:chgData name="Francisco Thiago de Almeida" userId="a253066bd24c5df9" providerId="LiveId" clId="{AF374527-7C42-4AC2-B5C0-60772E729AE9}" dt="2021-05-16T20:18:42.855" v="937" actId="1076"/>
          <ac:picMkLst>
            <pc:docMk/>
            <pc:sldMk cId="926439817" sldId="303"/>
            <ac:picMk id="18" creationId="{AA551C9F-C19A-4AC7-AE47-3FDA9FD6D5C8}"/>
          </ac:picMkLst>
        </pc:picChg>
        <pc:picChg chg="add mod">
          <ac:chgData name="Francisco Thiago de Almeida" userId="a253066bd24c5df9" providerId="LiveId" clId="{AF374527-7C42-4AC2-B5C0-60772E729AE9}" dt="2021-05-16T20:18:42.855" v="937" actId="1076"/>
          <ac:picMkLst>
            <pc:docMk/>
            <pc:sldMk cId="926439817" sldId="303"/>
            <ac:picMk id="19" creationId="{440A96C1-CBF0-44BF-A8E1-84085D72A014}"/>
          </ac:picMkLst>
        </pc:picChg>
        <pc:picChg chg="add mod">
          <ac:chgData name="Francisco Thiago de Almeida" userId="a253066bd24c5df9" providerId="LiveId" clId="{AF374527-7C42-4AC2-B5C0-60772E729AE9}" dt="2021-05-16T20:18:42.855" v="937" actId="1076"/>
          <ac:picMkLst>
            <pc:docMk/>
            <pc:sldMk cId="926439817" sldId="303"/>
            <ac:picMk id="20" creationId="{6AEDC5DE-532E-478E-BA5C-2B57F443CEDC}"/>
          </ac:picMkLst>
        </pc:picChg>
        <pc:picChg chg="add mod">
          <ac:chgData name="Francisco Thiago de Almeida" userId="a253066bd24c5df9" providerId="LiveId" clId="{AF374527-7C42-4AC2-B5C0-60772E729AE9}" dt="2021-05-16T20:18:42.855" v="937" actId="1076"/>
          <ac:picMkLst>
            <pc:docMk/>
            <pc:sldMk cId="926439817" sldId="303"/>
            <ac:picMk id="21" creationId="{3B674573-B075-4E04-A6CD-AC8986A69C90}"/>
          </ac:picMkLst>
        </pc:picChg>
        <pc:picChg chg="add mod">
          <ac:chgData name="Francisco Thiago de Almeida" userId="a253066bd24c5df9" providerId="LiveId" clId="{AF374527-7C42-4AC2-B5C0-60772E729AE9}" dt="2021-05-16T20:18:42.855" v="937" actId="1076"/>
          <ac:picMkLst>
            <pc:docMk/>
            <pc:sldMk cId="926439817" sldId="303"/>
            <ac:picMk id="22" creationId="{96D59D7B-230E-4487-8F1E-B52C9C05FF3F}"/>
          </ac:picMkLst>
        </pc:picChg>
      </pc:sldChg>
      <pc:sldChg chg="add modTransition">
        <pc:chgData name="Francisco Thiago de Almeida" userId="a253066bd24c5df9" providerId="LiveId" clId="{AF374527-7C42-4AC2-B5C0-60772E729AE9}" dt="2021-05-16T21:31:42.127" v="2339"/>
        <pc:sldMkLst>
          <pc:docMk/>
          <pc:sldMk cId="3651456143" sldId="304"/>
        </pc:sldMkLst>
      </pc:sldChg>
      <pc:sldChg chg="modSp add mod modTransition modNotesTx">
        <pc:chgData name="Francisco Thiago de Almeida" userId="a253066bd24c5df9" providerId="LiveId" clId="{AF374527-7C42-4AC2-B5C0-60772E729AE9}" dt="2021-06-07T22:09:12.361" v="3369" actId="20577"/>
        <pc:sldMkLst>
          <pc:docMk/>
          <pc:sldMk cId="3345813524" sldId="305"/>
        </pc:sldMkLst>
        <pc:picChg chg="mod">
          <ac:chgData name="Francisco Thiago de Almeida" userId="a253066bd24c5df9" providerId="LiveId" clId="{AF374527-7C42-4AC2-B5C0-60772E729AE9}" dt="2021-05-16T20:20:36.566" v="944" actId="14826"/>
          <ac:picMkLst>
            <pc:docMk/>
            <pc:sldMk cId="3345813524" sldId="305"/>
            <ac:picMk id="5" creationId="{4FA3A0E0-3D98-3A4B-9F99-D7D96F11608D}"/>
          </ac:picMkLst>
        </pc:picChg>
      </pc:sldChg>
      <pc:sldChg chg="delSp modSp add mod ord modTransition">
        <pc:chgData name="Francisco Thiago de Almeida" userId="a253066bd24c5df9" providerId="LiveId" clId="{AF374527-7C42-4AC2-B5C0-60772E729AE9}" dt="2021-05-16T21:58:59.989" v="2385"/>
        <pc:sldMkLst>
          <pc:docMk/>
          <pc:sldMk cId="3660498800" sldId="306"/>
        </pc:sldMkLst>
        <pc:spChg chg="mod">
          <ac:chgData name="Francisco Thiago de Almeida" userId="a253066bd24c5df9" providerId="LiveId" clId="{AF374527-7C42-4AC2-B5C0-60772E729AE9}" dt="2021-05-16T20:22:11.535" v="968" actId="14100"/>
          <ac:spMkLst>
            <pc:docMk/>
            <pc:sldMk cId="3660498800" sldId="306"/>
            <ac:spMk id="3" creationId="{B618453A-578A-A54E-B98E-8F89807F9B5D}"/>
          </ac:spMkLst>
        </pc:spChg>
        <pc:spChg chg="mod">
          <ac:chgData name="Francisco Thiago de Almeida" userId="a253066bd24c5df9" providerId="LiveId" clId="{AF374527-7C42-4AC2-B5C0-60772E729AE9}" dt="2021-05-16T20:21:47.490" v="949" actId="20577"/>
          <ac:spMkLst>
            <pc:docMk/>
            <pc:sldMk cId="3660498800" sldId="306"/>
            <ac:spMk id="4" creationId="{10A44FB8-74B9-0945-8AC0-DF1D9125C2D3}"/>
          </ac:spMkLst>
        </pc:spChg>
        <pc:spChg chg="del">
          <ac:chgData name="Francisco Thiago de Almeida" userId="a253066bd24c5df9" providerId="LiveId" clId="{AF374527-7C42-4AC2-B5C0-60772E729AE9}" dt="2021-05-16T20:23:03.689" v="970" actId="478"/>
          <ac:spMkLst>
            <pc:docMk/>
            <pc:sldMk cId="3660498800" sldId="306"/>
            <ac:spMk id="6" creationId="{F3801D9A-A48E-4D42-8D9E-AB4FCF249062}"/>
          </ac:spMkLst>
        </pc:spChg>
        <pc:picChg chg="mod">
          <ac:chgData name="Francisco Thiago de Almeida" userId="a253066bd24c5df9" providerId="LiveId" clId="{AF374527-7C42-4AC2-B5C0-60772E729AE9}" dt="2021-05-16T20:22:40.371" v="969" actId="14826"/>
          <ac:picMkLst>
            <pc:docMk/>
            <pc:sldMk cId="3660498800" sldId="306"/>
            <ac:picMk id="5" creationId="{C4770A72-8027-7F4E-9975-F4D890A3852F}"/>
          </ac:picMkLst>
        </pc:picChg>
      </pc:sldChg>
      <pc:sldChg chg="addSp modSp new mod modTransition modClrScheme chgLayout">
        <pc:chgData name="Francisco Thiago de Almeida" userId="a253066bd24c5df9" providerId="LiveId" clId="{AF374527-7C42-4AC2-B5C0-60772E729AE9}" dt="2021-05-31T22:47:58.871" v="2925"/>
        <pc:sldMkLst>
          <pc:docMk/>
          <pc:sldMk cId="3609260458" sldId="307"/>
        </pc:sldMkLst>
        <pc:spChg chg="add mod">
          <ac:chgData name="Francisco Thiago de Almeida" userId="a253066bd24c5df9" providerId="LiveId" clId="{AF374527-7C42-4AC2-B5C0-60772E729AE9}" dt="2021-05-16T20:24:32.394" v="996" actId="20577"/>
          <ac:spMkLst>
            <pc:docMk/>
            <pc:sldMk cId="3609260458" sldId="307"/>
            <ac:spMk id="2" creationId="{87206184-275B-4EEE-93D3-5B01723580B4}"/>
          </ac:spMkLst>
        </pc:spChg>
      </pc:sldChg>
      <pc:sldChg chg="modSp add mod modTransition">
        <pc:chgData name="Francisco Thiago de Almeida" userId="a253066bd24c5df9" providerId="LiveId" clId="{AF374527-7C42-4AC2-B5C0-60772E729AE9}" dt="2021-05-31T22:48:11.755" v="2926"/>
        <pc:sldMkLst>
          <pc:docMk/>
          <pc:sldMk cId="557166318" sldId="308"/>
        </pc:sldMkLst>
        <pc:spChg chg="mod">
          <ac:chgData name="Francisco Thiago de Almeida" userId="a253066bd24c5df9" providerId="LiveId" clId="{AF374527-7C42-4AC2-B5C0-60772E729AE9}" dt="2021-05-16T20:24:48.276" v="1008" actId="20577"/>
          <ac:spMkLst>
            <pc:docMk/>
            <pc:sldMk cId="557166318" sldId="308"/>
            <ac:spMk id="2" creationId="{87206184-275B-4EEE-93D3-5B01723580B4}"/>
          </ac:spMkLst>
        </pc:spChg>
      </pc:sldChg>
      <pc:sldChg chg="addSp delSp modSp add mod modTransition">
        <pc:chgData name="Francisco Thiago de Almeida" userId="a253066bd24c5df9" providerId="LiveId" clId="{AF374527-7C42-4AC2-B5C0-60772E729AE9}" dt="2021-05-31T22:49:08.613" v="2927"/>
        <pc:sldMkLst>
          <pc:docMk/>
          <pc:sldMk cId="3383838018" sldId="309"/>
        </pc:sldMkLst>
        <pc:spChg chg="del">
          <ac:chgData name="Francisco Thiago de Almeida" userId="a253066bd24c5df9" providerId="LiveId" clId="{AF374527-7C42-4AC2-B5C0-60772E729AE9}" dt="2021-05-16T20:25:03.412" v="1010" actId="478"/>
          <ac:spMkLst>
            <pc:docMk/>
            <pc:sldMk cId="3383838018" sldId="309"/>
            <ac:spMk id="2" creationId="{87206184-275B-4EEE-93D3-5B01723580B4}"/>
          </ac:spMkLst>
        </pc:spChg>
        <pc:spChg chg="add del mod">
          <ac:chgData name="Francisco Thiago de Almeida" userId="a253066bd24c5df9" providerId="LiveId" clId="{AF374527-7C42-4AC2-B5C0-60772E729AE9}" dt="2021-05-16T20:25:06.081" v="1011" actId="478"/>
          <ac:spMkLst>
            <pc:docMk/>
            <pc:sldMk cId="3383838018" sldId="309"/>
            <ac:spMk id="4" creationId="{463FD2F3-479B-4D21-AA72-83BCF1D2A495}"/>
          </ac:spMkLst>
        </pc:spChg>
        <pc:picChg chg="add mod">
          <ac:chgData name="Francisco Thiago de Almeida" userId="a253066bd24c5df9" providerId="LiveId" clId="{AF374527-7C42-4AC2-B5C0-60772E729AE9}" dt="2021-05-16T20:26:54.541" v="1023" actId="1076"/>
          <ac:picMkLst>
            <pc:docMk/>
            <pc:sldMk cId="3383838018" sldId="309"/>
            <ac:picMk id="5" creationId="{2724B2AB-D9EE-46D0-A948-EF975F885144}"/>
          </ac:picMkLst>
        </pc:picChg>
      </pc:sldChg>
      <pc:sldChg chg="modSp add mod modTransition modNotesTx">
        <pc:chgData name="Francisco Thiago de Almeida" userId="a253066bd24c5df9" providerId="LiveId" clId="{AF374527-7C42-4AC2-B5C0-60772E729AE9}" dt="2021-06-09T00:05:43.152" v="3493" actId="20577"/>
        <pc:sldMkLst>
          <pc:docMk/>
          <pc:sldMk cId="2778098874" sldId="310"/>
        </pc:sldMkLst>
        <pc:spChg chg="mod">
          <ac:chgData name="Francisco Thiago de Almeida" userId="a253066bd24c5df9" providerId="LiveId" clId="{AF374527-7C42-4AC2-B5C0-60772E729AE9}" dt="2021-05-16T20:33:36.127" v="1141" actId="207"/>
          <ac:spMkLst>
            <pc:docMk/>
            <pc:sldMk cId="2778098874" sldId="310"/>
            <ac:spMk id="3" creationId="{E41B8450-48A2-4344-9B3C-702E300026D0}"/>
          </ac:spMkLst>
        </pc:spChg>
        <pc:picChg chg="mod">
          <ac:chgData name="Francisco Thiago de Almeida" userId="a253066bd24c5df9" providerId="LiveId" clId="{AF374527-7C42-4AC2-B5C0-60772E729AE9}" dt="2021-05-16T20:36:26.619" v="1225"/>
          <ac:picMkLst>
            <pc:docMk/>
            <pc:sldMk cId="2778098874" sldId="310"/>
            <ac:picMk id="8" creationId="{F9B9E8EA-192A-41EE-B94F-110E69DE29DE}"/>
          </ac:picMkLst>
        </pc:picChg>
      </pc:sldChg>
      <pc:sldChg chg="modSp add mod modTransition modNotesTx">
        <pc:chgData name="Francisco Thiago de Almeida" userId="a253066bd24c5df9" providerId="LiveId" clId="{AF374527-7C42-4AC2-B5C0-60772E729AE9}" dt="2021-06-09T00:08:51.909" v="3808" actId="20577"/>
        <pc:sldMkLst>
          <pc:docMk/>
          <pc:sldMk cId="1489069947" sldId="311"/>
        </pc:sldMkLst>
        <pc:spChg chg="mod">
          <ac:chgData name="Francisco Thiago de Almeida" userId="a253066bd24c5df9" providerId="LiveId" clId="{AF374527-7C42-4AC2-B5C0-60772E729AE9}" dt="2021-06-09T00:06:13.036" v="3523" actId="207"/>
          <ac:spMkLst>
            <pc:docMk/>
            <pc:sldMk cId="1489069947" sldId="311"/>
            <ac:spMk id="3" creationId="{E41B8450-48A2-4344-9B3C-702E300026D0}"/>
          </ac:spMkLst>
        </pc:spChg>
        <pc:picChg chg="mod">
          <ac:chgData name="Francisco Thiago de Almeida" userId="a253066bd24c5df9" providerId="LiveId" clId="{AF374527-7C42-4AC2-B5C0-60772E729AE9}" dt="2021-05-16T20:36:44.029" v="1227"/>
          <ac:picMkLst>
            <pc:docMk/>
            <pc:sldMk cId="1489069947" sldId="311"/>
            <ac:picMk id="8" creationId="{F9B9E8EA-192A-41EE-B94F-110E69DE29DE}"/>
          </ac:picMkLst>
        </pc:picChg>
      </pc:sldChg>
      <pc:sldChg chg="modSp add mod modTransition modNotesTx">
        <pc:chgData name="Francisco Thiago de Almeida" userId="a253066bd24c5df9" providerId="LiveId" clId="{AF374527-7C42-4AC2-B5C0-60772E729AE9}" dt="2021-06-09T00:09:42.493" v="3921" actId="20577"/>
        <pc:sldMkLst>
          <pc:docMk/>
          <pc:sldMk cId="1403967363" sldId="312"/>
        </pc:sldMkLst>
        <pc:spChg chg="mod">
          <ac:chgData name="Francisco Thiago de Almeida" userId="a253066bd24c5df9" providerId="LiveId" clId="{AF374527-7C42-4AC2-B5C0-60772E729AE9}" dt="2021-05-16T20:34:38.235" v="1195" actId="207"/>
          <ac:spMkLst>
            <pc:docMk/>
            <pc:sldMk cId="1403967363" sldId="312"/>
            <ac:spMk id="3" creationId="{E41B8450-48A2-4344-9B3C-702E300026D0}"/>
          </ac:spMkLst>
        </pc:spChg>
        <pc:picChg chg="mod">
          <ac:chgData name="Francisco Thiago de Almeida" userId="a253066bd24c5df9" providerId="LiveId" clId="{AF374527-7C42-4AC2-B5C0-60772E729AE9}" dt="2021-05-16T20:36:49.409" v="1228"/>
          <ac:picMkLst>
            <pc:docMk/>
            <pc:sldMk cId="1403967363" sldId="312"/>
            <ac:picMk id="8" creationId="{F9B9E8EA-192A-41EE-B94F-110E69DE29DE}"/>
          </ac:picMkLst>
        </pc:picChg>
      </pc:sldChg>
      <pc:sldChg chg="modSp add mod modTransition modNotesTx">
        <pc:chgData name="Francisco Thiago de Almeida" userId="a253066bd24c5df9" providerId="LiveId" clId="{AF374527-7C42-4AC2-B5C0-60772E729AE9}" dt="2021-06-09T00:10:58.512" v="3971" actId="20577"/>
        <pc:sldMkLst>
          <pc:docMk/>
          <pc:sldMk cId="4105854486" sldId="313"/>
        </pc:sldMkLst>
        <pc:spChg chg="mod">
          <ac:chgData name="Francisco Thiago de Almeida" userId="a253066bd24c5df9" providerId="LiveId" clId="{AF374527-7C42-4AC2-B5C0-60772E729AE9}" dt="2021-05-16T20:34:59.884" v="1220" actId="207"/>
          <ac:spMkLst>
            <pc:docMk/>
            <pc:sldMk cId="4105854486" sldId="313"/>
            <ac:spMk id="3" creationId="{E41B8450-48A2-4344-9B3C-702E300026D0}"/>
          </ac:spMkLst>
        </pc:spChg>
        <pc:picChg chg="mod">
          <ac:chgData name="Francisco Thiago de Almeida" userId="a253066bd24c5df9" providerId="LiveId" clId="{AF374527-7C42-4AC2-B5C0-60772E729AE9}" dt="2021-05-16T20:36:54.833" v="1229"/>
          <ac:picMkLst>
            <pc:docMk/>
            <pc:sldMk cId="4105854486" sldId="313"/>
            <ac:picMk id="8" creationId="{F9B9E8EA-192A-41EE-B94F-110E69DE29DE}"/>
          </ac:picMkLst>
        </pc:picChg>
      </pc:sldChg>
      <pc:sldChg chg="delSp modSp add mod modTransition">
        <pc:chgData name="Francisco Thiago de Almeida" userId="a253066bd24c5df9" providerId="LiveId" clId="{AF374527-7C42-4AC2-B5C0-60772E729AE9}" dt="2021-05-16T21:31:42.127" v="2339"/>
        <pc:sldMkLst>
          <pc:docMk/>
          <pc:sldMk cId="643229597" sldId="314"/>
        </pc:sldMkLst>
        <pc:spChg chg="mod">
          <ac:chgData name="Francisco Thiago de Almeida" userId="a253066bd24c5df9" providerId="LiveId" clId="{AF374527-7C42-4AC2-B5C0-60772E729AE9}" dt="2021-05-16T20:38:30.363" v="1244" actId="20577"/>
          <ac:spMkLst>
            <pc:docMk/>
            <pc:sldMk cId="643229597" sldId="314"/>
            <ac:spMk id="3" creationId="{B618453A-578A-A54E-B98E-8F89807F9B5D}"/>
          </ac:spMkLst>
        </pc:spChg>
        <pc:spChg chg="mod">
          <ac:chgData name="Francisco Thiago de Almeida" userId="a253066bd24c5df9" providerId="LiveId" clId="{AF374527-7C42-4AC2-B5C0-60772E729AE9}" dt="2021-05-16T20:38:08.339" v="1232" actId="20577"/>
          <ac:spMkLst>
            <pc:docMk/>
            <pc:sldMk cId="643229597" sldId="314"/>
            <ac:spMk id="4" creationId="{10A44FB8-74B9-0945-8AC0-DF1D9125C2D3}"/>
          </ac:spMkLst>
        </pc:spChg>
        <pc:spChg chg="del">
          <ac:chgData name="Francisco Thiago de Almeida" userId="a253066bd24c5df9" providerId="LiveId" clId="{AF374527-7C42-4AC2-B5C0-60772E729AE9}" dt="2021-05-16T20:50:16.739" v="1552" actId="478"/>
          <ac:spMkLst>
            <pc:docMk/>
            <pc:sldMk cId="643229597" sldId="314"/>
            <ac:spMk id="6" creationId="{F3801D9A-A48E-4D42-8D9E-AB4FCF249062}"/>
          </ac:spMkLst>
        </pc:spChg>
        <pc:picChg chg="mod">
          <ac:chgData name="Francisco Thiago de Almeida" userId="a253066bd24c5df9" providerId="LiveId" clId="{AF374527-7C42-4AC2-B5C0-60772E729AE9}" dt="2021-05-16T20:37:59.897" v="1231" actId="14826"/>
          <ac:picMkLst>
            <pc:docMk/>
            <pc:sldMk cId="643229597" sldId="314"/>
            <ac:picMk id="5" creationId="{C4770A72-8027-7F4E-9975-F4D890A3852F}"/>
          </ac:picMkLst>
        </pc:picChg>
      </pc:sldChg>
      <pc:sldChg chg="addSp delSp modSp add mod modTransition">
        <pc:chgData name="Francisco Thiago de Almeida" userId="a253066bd24c5df9" providerId="LiveId" clId="{AF374527-7C42-4AC2-B5C0-60772E729AE9}" dt="2021-05-16T21:31:42.127" v="2339"/>
        <pc:sldMkLst>
          <pc:docMk/>
          <pc:sldMk cId="806074939" sldId="315"/>
        </pc:sldMkLst>
        <pc:spChg chg="mod">
          <ac:chgData name="Francisco Thiago de Almeida" userId="a253066bd24c5df9" providerId="LiveId" clId="{AF374527-7C42-4AC2-B5C0-60772E729AE9}" dt="2021-05-16T20:43:18.983" v="1450" actId="2710"/>
          <ac:spMkLst>
            <pc:docMk/>
            <pc:sldMk cId="806074939" sldId="315"/>
            <ac:spMk id="2" creationId="{C83B4E88-176A-AE4C-8220-95E93DDB1C12}"/>
          </ac:spMkLst>
        </pc:spChg>
        <pc:spChg chg="mod">
          <ac:chgData name="Francisco Thiago de Almeida" userId="a253066bd24c5df9" providerId="LiveId" clId="{AF374527-7C42-4AC2-B5C0-60772E729AE9}" dt="2021-05-16T20:40:37.772" v="1274" actId="6549"/>
          <ac:spMkLst>
            <pc:docMk/>
            <pc:sldMk cId="806074939" sldId="315"/>
            <ac:spMk id="3" creationId="{F76375CA-1C0A-CD4A-B989-E9490C346BB1}"/>
          </ac:spMkLst>
        </pc:spChg>
        <pc:spChg chg="del mod">
          <ac:chgData name="Francisco Thiago de Almeida" userId="a253066bd24c5df9" providerId="LiveId" clId="{AF374527-7C42-4AC2-B5C0-60772E729AE9}" dt="2021-05-16T20:42:22.943" v="1435" actId="478"/>
          <ac:spMkLst>
            <pc:docMk/>
            <pc:sldMk cId="806074939" sldId="315"/>
            <ac:spMk id="4" creationId="{151F0EC6-1791-8845-9D5C-6B0E21015E0B}"/>
          </ac:spMkLst>
        </pc:spChg>
        <pc:spChg chg="del mod">
          <ac:chgData name="Francisco Thiago de Almeida" userId="a253066bd24c5df9" providerId="LiveId" clId="{AF374527-7C42-4AC2-B5C0-60772E729AE9}" dt="2021-05-16T20:42:22.943" v="1435" actId="478"/>
          <ac:spMkLst>
            <pc:docMk/>
            <pc:sldMk cId="806074939" sldId="315"/>
            <ac:spMk id="5" creationId="{2B25C532-4F84-7C4C-B43B-D5116BCA41D8}"/>
          </ac:spMkLst>
        </pc:spChg>
        <pc:spChg chg="add del mod">
          <ac:chgData name="Francisco Thiago de Almeida" userId="a253066bd24c5df9" providerId="LiveId" clId="{AF374527-7C42-4AC2-B5C0-60772E729AE9}" dt="2021-05-16T20:42:25.858" v="1436" actId="478"/>
          <ac:spMkLst>
            <pc:docMk/>
            <pc:sldMk cId="806074939" sldId="315"/>
            <ac:spMk id="7" creationId="{253D23FC-5ABC-4E0D-B81B-F61198301958}"/>
          </ac:spMkLst>
        </pc:spChg>
        <pc:spChg chg="add del mod">
          <ac:chgData name="Francisco Thiago de Almeida" userId="a253066bd24c5df9" providerId="LiveId" clId="{AF374527-7C42-4AC2-B5C0-60772E729AE9}" dt="2021-05-16T20:42:25.858" v="1436" actId="478"/>
          <ac:spMkLst>
            <pc:docMk/>
            <pc:sldMk cId="806074939" sldId="315"/>
            <ac:spMk id="9" creationId="{6FE450E1-125A-4328-A5D0-217582D44DA3}"/>
          </ac:spMkLst>
        </pc:spChg>
        <pc:picChg chg="mod">
          <ac:chgData name="Francisco Thiago de Almeida" userId="a253066bd24c5df9" providerId="LiveId" clId="{AF374527-7C42-4AC2-B5C0-60772E729AE9}" dt="2021-05-16T20:43:02.764" v="1446" actId="1076"/>
          <ac:picMkLst>
            <pc:docMk/>
            <pc:sldMk cId="806074939" sldId="315"/>
            <ac:picMk id="10" creationId="{17854CBB-EB76-6E42-8EA6-3D3CDFB220C1}"/>
          </ac:picMkLst>
        </pc:picChg>
      </pc:sldChg>
      <pc:sldChg chg="modSp add mod modTransition">
        <pc:chgData name="Francisco Thiago de Almeida" userId="a253066bd24c5df9" providerId="LiveId" clId="{AF374527-7C42-4AC2-B5C0-60772E729AE9}" dt="2021-05-16T21:31:42.127" v="2339"/>
        <pc:sldMkLst>
          <pc:docMk/>
          <pc:sldMk cId="2421442390" sldId="316"/>
        </pc:sldMkLst>
        <pc:spChg chg="mod">
          <ac:chgData name="Francisco Thiago de Almeida" userId="a253066bd24c5df9" providerId="LiveId" clId="{AF374527-7C42-4AC2-B5C0-60772E729AE9}" dt="2021-05-16T20:45:25.382" v="1510" actId="2710"/>
          <ac:spMkLst>
            <pc:docMk/>
            <pc:sldMk cId="2421442390" sldId="316"/>
            <ac:spMk id="2" creationId="{C83B4E88-176A-AE4C-8220-95E93DDB1C12}"/>
          </ac:spMkLst>
        </pc:spChg>
        <pc:picChg chg="mod">
          <ac:chgData name="Francisco Thiago de Almeida" userId="a253066bd24c5df9" providerId="LiveId" clId="{AF374527-7C42-4AC2-B5C0-60772E729AE9}" dt="2021-05-16T20:45:58.414" v="1511" actId="14826"/>
          <ac:picMkLst>
            <pc:docMk/>
            <pc:sldMk cId="2421442390" sldId="316"/>
            <ac:picMk id="10" creationId="{17854CBB-EB76-6E42-8EA6-3D3CDFB220C1}"/>
          </ac:picMkLst>
        </pc:picChg>
      </pc:sldChg>
      <pc:sldChg chg="modSp add mod ord modTransition">
        <pc:chgData name="Francisco Thiago de Almeida" userId="a253066bd24c5df9" providerId="LiveId" clId="{AF374527-7C42-4AC2-B5C0-60772E729AE9}" dt="2021-05-16T21:31:42.127" v="2339"/>
        <pc:sldMkLst>
          <pc:docMk/>
          <pc:sldMk cId="624731153" sldId="317"/>
        </pc:sldMkLst>
        <pc:picChg chg="mod">
          <ac:chgData name="Francisco Thiago de Almeida" userId="a253066bd24c5df9" providerId="LiveId" clId="{AF374527-7C42-4AC2-B5C0-60772E729AE9}" dt="2021-05-16T20:44:32.125" v="1487" actId="14100"/>
          <ac:picMkLst>
            <pc:docMk/>
            <pc:sldMk cId="624731153" sldId="317"/>
            <ac:picMk id="10" creationId="{17854CBB-EB76-6E42-8EA6-3D3CDFB220C1}"/>
          </ac:picMkLst>
        </pc:picChg>
      </pc:sldChg>
      <pc:sldChg chg="modSp add mod ord modTransition">
        <pc:chgData name="Francisco Thiago de Almeida" userId="a253066bd24c5df9" providerId="LiveId" clId="{AF374527-7C42-4AC2-B5C0-60772E729AE9}" dt="2021-05-16T22:44:08.442" v="2901"/>
        <pc:sldMkLst>
          <pc:docMk/>
          <pc:sldMk cId="279177709" sldId="318"/>
        </pc:sldMkLst>
        <pc:spChg chg="mod">
          <ac:chgData name="Francisco Thiago de Almeida" userId="a253066bd24c5df9" providerId="LiveId" clId="{AF374527-7C42-4AC2-B5C0-60772E729AE9}" dt="2021-05-16T20:47:05.890" v="1528" actId="20577"/>
          <ac:spMkLst>
            <pc:docMk/>
            <pc:sldMk cId="279177709" sldId="318"/>
            <ac:spMk id="2" creationId="{C83B4E88-176A-AE4C-8220-95E93DDB1C12}"/>
          </ac:spMkLst>
        </pc:spChg>
        <pc:picChg chg="mod">
          <ac:chgData name="Francisco Thiago de Almeida" userId="a253066bd24c5df9" providerId="LiveId" clId="{AF374527-7C42-4AC2-B5C0-60772E729AE9}" dt="2021-05-16T20:48:33.286" v="1529" actId="14826"/>
          <ac:picMkLst>
            <pc:docMk/>
            <pc:sldMk cId="279177709" sldId="318"/>
            <ac:picMk id="10" creationId="{17854CBB-EB76-6E42-8EA6-3D3CDFB220C1}"/>
          </ac:picMkLst>
        </pc:picChg>
      </pc:sldChg>
      <pc:sldChg chg="delSp modSp add mod modTransition">
        <pc:chgData name="Francisco Thiago de Almeida" userId="a253066bd24c5df9" providerId="LiveId" clId="{AF374527-7C42-4AC2-B5C0-60772E729AE9}" dt="2021-05-16T21:31:42.127" v="2339"/>
        <pc:sldMkLst>
          <pc:docMk/>
          <pc:sldMk cId="1994349970" sldId="319"/>
        </pc:sldMkLst>
        <pc:spChg chg="mod">
          <ac:chgData name="Francisco Thiago de Almeida" userId="a253066bd24c5df9" providerId="LiveId" clId="{AF374527-7C42-4AC2-B5C0-60772E729AE9}" dt="2021-05-16T20:49:39.331" v="1547" actId="20577"/>
          <ac:spMkLst>
            <pc:docMk/>
            <pc:sldMk cId="1994349970" sldId="319"/>
            <ac:spMk id="3" creationId="{B618453A-578A-A54E-B98E-8F89807F9B5D}"/>
          </ac:spMkLst>
        </pc:spChg>
        <pc:spChg chg="mod">
          <ac:chgData name="Francisco Thiago de Almeida" userId="a253066bd24c5df9" providerId="LiveId" clId="{AF374527-7C42-4AC2-B5C0-60772E729AE9}" dt="2021-05-16T20:49:46.747" v="1549" actId="20577"/>
          <ac:spMkLst>
            <pc:docMk/>
            <pc:sldMk cId="1994349970" sldId="319"/>
            <ac:spMk id="4" creationId="{10A44FB8-74B9-0945-8AC0-DF1D9125C2D3}"/>
          </ac:spMkLst>
        </pc:spChg>
        <pc:spChg chg="del">
          <ac:chgData name="Francisco Thiago de Almeida" userId="a253066bd24c5df9" providerId="LiveId" clId="{AF374527-7C42-4AC2-B5C0-60772E729AE9}" dt="2021-05-16T20:50:12.219" v="1551" actId="478"/>
          <ac:spMkLst>
            <pc:docMk/>
            <pc:sldMk cId="1994349970" sldId="319"/>
            <ac:spMk id="6" creationId="{F3801D9A-A48E-4D42-8D9E-AB4FCF249062}"/>
          </ac:spMkLst>
        </pc:spChg>
        <pc:picChg chg="mod">
          <ac:chgData name="Francisco Thiago de Almeida" userId="a253066bd24c5df9" providerId="LiveId" clId="{AF374527-7C42-4AC2-B5C0-60772E729AE9}" dt="2021-05-16T20:50:05.101" v="1550" actId="14826"/>
          <ac:picMkLst>
            <pc:docMk/>
            <pc:sldMk cId="1994349970" sldId="319"/>
            <ac:picMk id="5" creationId="{C4770A72-8027-7F4E-9975-F4D890A3852F}"/>
          </ac:picMkLst>
        </pc:picChg>
      </pc:sldChg>
      <pc:sldChg chg="addSp delSp modSp add mod ord modTransition">
        <pc:chgData name="Francisco Thiago de Almeida" userId="a253066bd24c5df9" providerId="LiveId" clId="{AF374527-7C42-4AC2-B5C0-60772E729AE9}" dt="2021-05-29T18:36:35.824" v="2917" actId="404"/>
        <pc:sldMkLst>
          <pc:docMk/>
          <pc:sldMk cId="3102877320" sldId="320"/>
        </pc:sldMkLst>
        <pc:spChg chg="add del mod">
          <ac:chgData name="Francisco Thiago de Almeida" userId="a253066bd24c5df9" providerId="LiveId" clId="{AF374527-7C42-4AC2-B5C0-60772E729AE9}" dt="2021-05-16T20:54:38.132" v="1984" actId="478"/>
          <ac:spMkLst>
            <pc:docMk/>
            <pc:sldMk cId="3102877320" sldId="320"/>
            <ac:spMk id="4" creationId="{2079CDA7-44CC-42CF-87E9-CC7778CD1173}"/>
          </ac:spMkLst>
        </pc:spChg>
        <pc:spChg chg="add del mod">
          <ac:chgData name="Francisco Thiago de Almeida" userId="a253066bd24c5df9" providerId="LiveId" clId="{AF374527-7C42-4AC2-B5C0-60772E729AE9}" dt="2021-05-16T20:54:38.132" v="1984" actId="478"/>
          <ac:spMkLst>
            <pc:docMk/>
            <pc:sldMk cId="3102877320" sldId="320"/>
            <ac:spMk id="6" creationId="{12A0662D-6A80-4D9B-BA38-12131CCC40B7}"/>
          </ac:spMkLst>
        </pc:spChg>
        <pc:spChg chg="mod">
          <ac:chgData name="Francisco Thiago de Almeida" userId="a253066bd24c5df9" providerId="LiveId" clId="{AF374527-7C42-4AC2-B5C0-60772E729AE9}" dt="2021-05-16T20:51:35.388" v="1572" actId="20577"/>
          <ac:spMkLst>
            <pc:docMk/>
            <pc:sldMk cId="3102877320" sldId="320"/>
            <ac:spMk id="12" creationId="{D39BB3A2-CD93-D845-A352-0CDF09E52229}"/>
          </ac:spMkLst>
        </pc:spChg>
        <pc:spChg chg="mod">
          <ac:chgData name="Francisco Thiago de Almeida" userId="a253066bd24c5df9" providerId="LiveId" clId="{AF374527-7C42-4AC2-B5C0-60772E729AE9}" dt="2021-05-16T20:51:42.643" v="1599" actId="20577"/>
          <ac:spMkLst>
            <pc:docMk/>
            <pc:sldMk cId="3102877320" sldId="320"/>
            <ac:spMk id="13" creationId="{45787A60-50EE-5345-BEB1-BB3D1FCBBE2B}"/>
          </ac:spMkLst>
        </pc:spChg>
        <pc:spChg chg="mod">
          <ac:chgData name="Francisco Thiago de Almeida" userId="a253066bd24c5df9" providerId="LiveId" clId="{AF374527-7C42-4AC2-B5C0-60772E729AE9}" dt="2021-05-16T20:54:50.853" v="1985" actId="1076"/>
          <ac:spMkLst>
            <pc:docMk/>
            <pc:sldMk cId="3102877320" sldId="320"/>
            <ac:spMk id="24" creationId="{8F0A4508-CFA1-AA4D-BF49-AFDE1B6D8FC0}"/>
          </ac:spMkLst>
        </pc:spChg>
        <pc:spChg chg="mod">
          <ac:chgData name="Francisco Thiago de Almeida" userId="a253066bd24c5df9" providerId="LiveId" clId="{AF374527-7C42-4AC2-B5C0-60772E729AE9}" dt="2021-05-16T20:54:50.853" v="1985" actId="1076"/>
          <ac:spMkLst>
            <pc:docMk/>
            <pc:sldMk cId="3102877320" sldId="320"/>
            <ac:spMk id="25" creationId="{C91897F8-159C-CF41-AA6E-E6A6F726A496}"/>
          </ac:spMkLst>
        </pc:spChg>
        <pc:spChg chg="mod">
          <ac:chgData name="Francisco Thiago de Almeida" userId="a253066bd24c5df9" providerId="LiveId" clId="{AF374527-7C42-4AC2-B5C0-60772E729AE9}" dt="2021-05-16T20:54:50.853" v="1985" actId="1076"/>
          <ac:spMkLst>
            <pc:docMk/>
            <pc:sldMk cId="3102877320" sldId="320"/>
            <ac:spMk id="26" creationId="{2D44250D-EAF9-1848-81D0-4AD9F57FB24E}"/>
          </ac:spMkLst>
        </pc:spChg>
        <pc:spChg chg="mod">
          <ac:chgData name="Francisco Thiago de Almeida" userId="a253066bd24c5df9" providerId="LiveId" clId="{AF374527-7C42-4AC2-B5C0-60772E729AE9}" dt="2021-05-16T20:54:50.853" v="1985" actId="1076"/>
          <ac:spMkLst>
            <pc:docMk/>
            <pc:sldMk cId="3102877320" sldId="320"/>
            <ac:spMk id="27" creationId="{3BC01566-A190-3A4C-A7CE-56F0A92F3B39}"/>
          </ac:spMkLst>
        </pc:spChg>
        <pc:spChg chg="mod">
          <ac:chgData name="Francisco Thiago de Almeida" userId="a253066bd24c5df9" providerId="LiveId" clId="{AF374527-7C42-4AC2-B5C0-60772E729AE9}" dt="2021-05-16T20:54:50.853" v="1985" actId="1076"/>
          <ac:spMkLst>
            <pc:docMk/>
            <pc:sldMk cId="3102877320" sldId="320"/>
            <ac:spMk id="28" creationId="{B4EDB6C3-21EC-6847-A08B-EAA3C637C65E}"/>
          </ac:spMkLst>
        </pc:spChg>
        <pc:spChg chg="mod">
          <ac:chgData name="Francisco Thiago de Almeida" userId="a253066bd24c5df9" providerId="LiveId" clId="{AF374527-7C42-4AC2-B5C0-60772E729AE9}" dt="2021-05-29T18:36:35.824" v="2917" actId="404"/>
          <ac:spMkLst>
            <pc:docMk/>
            <pc:sldMk cId="3102877320" sldId="320"/>
            <ac:spMk id="29" creationId="{7915E36C-1357-A84F-B348-F724B291E327}"/>
          </ac:spMkLst>
        </pc:spChg>
        <pc:spChg chg="del">
          <ac:chgData name="Francisco Thiago de Almeida" userId="a253066bd24c5df9" providerId="LiveId" clId="{AF374527-7C42-4AC2-B5C0-60772E729AE9}" dt="2021-05-16T20:54:35.040" v="1983" actId="478"/>
          <ac:spMkLst>
            <pc:docMk/>
            <pc:sldMk cId="3102877320" sldId="320"/>
            <ac:spMk id="30" creationId="{2C1C5F89-77A2-F240-A98E-574B6DAF267A}"/>
          </ac:spMkLst>
        </pc:spChg>
        <pc:spChg chg="del">
          <ac:chgData name="Francisco Thiago de Almeida" userId="a253066bd24c5df9" providerId="LiveId" clId="{AF374527-7C42-4AC2-B5C0-60772E729AE9}" dt="2021-05-16T20:54:35.040" v="1983" actId="478"/>
          <ac:spMkLst>
            <pc:docMk/>
            <pc:sldMk cId="3102877320" sldId="320"/>
            <ac:spMk id="31" creationId="{FCC6BDCF-F990-8941-BDF3-1BE7EDAE6C44}"/>
          </ac:spMkLst>
        </pc:spChg>
        <pc:picChg chg="del">
          <ac:chgData name="Francisco Thiago de Almeida" userId="a253066bd24c5df9" providerId="LiveId" clId="{AF374527-7C42-4AC2-B5C0-60772E729AE9}" dt="2021-05-16T20:54:35.040" v="1983" actId="478"/>
          <ac:picMkLst>
            <pc:docMk/>
            <pc:sldMk cId="3102877320" sldId="320"/>
            <ac:picMk id="2" creationId="{D9E87F33-4694-8140-A2FE-162366C47256}"/>
          </ac:picMkLst>
        </pc:picChg>
        <pc:picChg chg="mod">
          <ac:chgData name="Francisco Thiago de Almeida" userId="a253066bd24c5df9" providerId="LiveId" clId="{AF374527-7C42-4AC2-B5C0-60772E729AE9}" dt="2021-05-16T20:55:26.504" v="1986" actId="14826"/>
          <ac:picMkLst>
            <pc:docMk/>
            <pc:sldMk cId="3102877320" sldId="320"/>
            <ac:picMk id="32" creationId="{5C64CD22-B7EF-7441-8521-332599725844}"/>
          </ac:picMkLst>
        </pc:picChg>
        <pc:picChg chg="mod">
          <ac:chgData name="Francisco Thiago de Almeida" userId="a253066bd24c5df9" providerId="LiveId" clId="{AF374527-7C42-4AC2-B5C0-60772E729AE9}" dt="2021-05-16T21:01:05.737" v="1994" actId="14826"/>
          <ac:picMkLst>
            <pc:docMk/>
            <pc:sldMk cId="3102877320" sldId="320"/>
            <ac:picMk id="33" creationId="{871E6A0C-133C-B14A-8990-C57986DBC15D}"/>
          </ac:picMkLst>
        </pc:picChg>
        <pc:picChg chg="mod">
          <ac:chgData name="Francisco Thiago de Almeida" userId="a253066bd24c5df9" providerId="LiveId" clId="{AF374527-7C42-4AC2-B5C0-60772E729AE9}" dt="2021-05-16T21:01:23.911" v="1995" actId="14826"/>
          <ac:picMkLst>
            <pc:docMk/>
            <pc:sldMk cId="3102877320" sldId="320"/>
            <ac:picMk id="34" creationId="{338FB968-DF75-3641-8352-CA6A643B9976}"/>
          </ac:picMkLst>
        </pc:picChg>
      </pc:sldChg>
      <pc:sldChg chg="addSp delSp modSp add mod ord modTransition modAnim">
        <pc:chgData name="Francisco Thiago de Almeida" userId="a253066bd24c5df9" providerId="LiveId" clId="{AF374527-7C42-4AC2-B5C0-60772E729AE9}" dt="2021-05-16T21:40:29.837" v="2346"/>
        <pc:sldMkLst>
          <pc:docMk/>
          <pc:sldMk cId="2778182066" sldId="321"/>
        </pc:sldMkLst>
        <pc:spChg chg="del">
          <ac:chgData name="Francisco Thiago de Almeida" userId="a253066bd24c5df9" providerId="LiveId" clId="{AF374527-7C42-4AC2-B5C0-60772E729AE9}" dt="2021-05-16T21:03:53.644" v="2001" actId="478"/>
          <ac:spMkLst>
            <pc:docMk/>
            <pc:sldMk cId="2778182066" sldId="321"/>
            <ac:spMk id="2" creationId="{C3B58DD0-9070-B34E-819F-6BD9D6310C8A}"/>
          </ac:spMkLst>
        </pc:spChg>
        <pc:spChg chg="del">
          <ac:chgData name="Francisco Thiago de Almeida" userId="a253066bd24c5df9" providerId="LiveId" clId="{AF374527-7C42-4AC2-B5C0-60772E729AE9}" dt="2021-05-16T21:04:22.404" v="2025" actId="478"/>
          <ac:spMkLst>
            <pc:docMk/>
            <pc:sldMk cId="2778182066" sldId="321"/>
            <ac:spMk id="4" creationId="{558C02DB-B3EA-4A48-AD10-7C32BAAFA0AB}"/>
          </ac:spMkLst>
        </pc:spChg>
        <pc:spChg chg="mod">
          <ac:chgData name="Francisco Thiago de Almeida" userId="a253066bd24c5df9" providerId="LiveId" clId="{AF374527-7C42-4AC2-B5C0-60772E729AE9}" dt="2021-05-16T21:04:19.068" v="2024" actId="20577"/>
          <ac:spMkLst>
            <pc:docMk/>
            <pc:sldMk cId="2778182066" sldId="321"/>
            <ac:spMk id="5" creationId="{226F248E-71AE-5248-AFB5-8B31430DA607}"/>
          </ac:spMkLst>
        </pc:spChg>
        <pc:spChg chg="add del mod">
          <ac:chgData name="Francisco Thiago de Almeida" userId="a253066bd24c5df9" providerId="LiveId" clId="{AF374527-7C42-4AC2-B5C0-60772E729AE9}" dt="2021-05-16T21:04:06.220" v="2004" actId="478"/>
          <ac:spMkLst>
            <pc:docMk/>
            <pc:sldMk cId="2778182066" sldId="321"/>
            <ac:spMk id="9" creationId="{F764BF3E-6B82-4CFC-A9B1-D3C5CF26BC76}"/>
          </ac:spMkLst>
        </pc:spChg>
        <pc:spChg chg="add del mod">
          <ac:chgData name="Francisco Thiago de Almeida" userId="a253066bd24c5df9" providerId="LiveId" clId="{AF374527-7C42-4AC2-B5C0-60772E729AE9}" dt="2021-05-16T21:05:31.572" v="2031" actId="478"/>
          <ac:spMkLst>
            <pc:docMk/>
            <pc:sldMk cId="2778182066" sldId="321"/>
            <ac:spMk id="10" creationId="{CAC4D13A-CAAD-4B2E-A20D-23BBA08B35F4}"/>
          </ac:spMkLst>
        </pc:spChg>
        <pc:spChg chg="add mod">
          <ac:chgData name="Francisco Thiago de Almeida" userId="a253066bd24c5df9" providerId="LiveId" clId="{AF374527-7C42-4AC2-B5C0-60772E729AE9}" dt="2021-05-16T21:05:31.859" v="2032"/>
          <ac:spMkLst>
            <pc:docMk/>
            <pc:sldMk cId="2778182066" sldId="321"/>
            <ac:spMk id="11" creationId="{815FF5BC-226F-4D37-8113-0E2CBF101CEA}"/>
          </ac:spMkLst>
        </pc:spChg>
        <pc:spChg chg="add mod">
          <ac:chgData name="Francisco Thiago de Almeida" userId="a253066bd24c5df9" providerId="LiveId" clId="{AF374527-7C42-4AC2-B5C0-60772E729AE9}" dt="2021-05-16T21:05:45.326" v="2035" actId="1076"/>
          <ac:spMkLst>
            <pc:docMk/>
            <pc:sldMk cId="2778182066" sldId="321"/>
            <ac:spMk id="12" creationId="{B73C4159-DB3E-4DB3-9506-B1E665763CF2}"/>
          </ac:spMkLst>
        </pc:spChg>
        <pc:spChg chg="add mod">
          <ac:chgData name="Francisco Thiago de Almeida" userId="a253066bd24c5df9" providerId="LiveId" clId="{AF374527-7C42-4AC2-B5C0-60772E729AE9}" dt="2021-05-16T21:05:58.204" v="2040" actId="1076"/>
          <ac:spMkLst>
            <pc:docMk/>
            <pc:sldMk cId="2778182066" sldId="321"/>
            <ac:spMk id="13" creationId="{6C76C853-9F24-4DAC-AFE3-88C0B73FCBEA}"/>
          </ac:spMkLst>
        </pc:spChg>
        <pc:picChg chg="del">
          <ac:chgData name="Francisco Thiago de Almeida" userId="a253066bd24c5df9" providerId="LiveId" clId="{AF374527-7C42-4AC2-B5C0-60772E729AE9}" dt="2021-05-16T21:04:04.358" v="2003" actId="478"/>
          <ac:picMkLst>
            <pc:docMk/>
            <pc:sldMk cId="2778182066" sldId="321"/>
            <ac:picMk id="7" creationId="{7D62F297-BEA2-6B4F-92EB-A4C07E94416C}"/>
          </ac:picMkLst>
        </pc:picChg>
        <pc:picChg chg="add mod">
          <ac:chgData name="Francisco Thiago de Almeida" userId="a253066bd24c5df9" providerId="LiveId" clId="{AF374527-7C42-4AC2-B5C0-60772E729AE9}" dt="2021-05-16T21:05:51.270" v="2038" actId="1076"/>
          <ac:picMkLst>
            <pc:docMk/>
            <pc:sldMk cId="2778182066" sldId="321"/>
            <ac:picMk id="8" creationId="{17FCF177-5005-4B19-8726-D45C4607E32F}"/>
          </ac:picMkLst>
        </pc:picChg>
        <pc:picChg chg="add mod">
          <ac:chgData name="Francisco Thiago de Almeida" userId="a253066bd24c5df9" providerId="LiveId" clId="{AF374527-7C42-4AC2-B5C0-60772E729AE9}" dt="2021-05-16T21:06:13.716" v="2042" actId="1076"/>
          <ac:picMkLst>
            <pc:docMk/>
            <pc:sldMk cId="2778182066" sldId="321"/>
            <ac:picMk id="14" creationId="{86389AAC-0565-4AFA-B582-8FC01E46B57F}"/>
          </ac:picMkLst>
        </pc:picChg>
      </pc:sldChg>
      <pc:sldChg chg="addSp delSp modSp add mod modTransition delAnim modAnim">
        <pc:chgData name="Francisco Thiago de Almeida" userId="a253066bd24c5df9" providerId="LiveId" clId="{AF374527-7C42-4AC2-B5C0-60772E729AE9}" dt="2021-05-16T21:43:24.787" v="2354"/>
        <pc:sldMkLst>
          <pc:docMk/>
          <pc:sldMk cId="2378854157" sldId="322"/>
        </pc:sldMkLst>
        <pc:spChg chg="mod">
          <ac:chgData name="Francisco Thiago de Almeida" userId="a253066bd24c5df9" providerId="LiveId" clId="{AF374527-7C42-4AC2-B5C0-60772E729AE9}" dt="2021-05-16T21:08:16.691" v="2069" actId="20577"/>
          <ac:spMkLst>
            <pc:docMk/>
            <pc:sldMk cId="2378854157" sldId="322"/>
            <ac:spMk id="5" creationId="{226F248E-71AE-5248-AFB5-8B31430DA607}"/>
          </ac:spMkLst>
        </pc:spChg>
        <pc:spChg chg="mod ord">
          <ac:chgData name="Francisco Thiago de Almeida" userId="a253066bd24c5df9" providerId="LiveId" clId="{AF374527-7C42-4AC2-B5C0-60772E729AE9}" dt="2021-05-16T21:08:31.702" v="2072" actId="1076"/>
          <ac:spMkLst>
            <pc:docMk/>
            <pc:sldMk cId="2378854157" sldId="322"/>
            <ac:spMk id="11" creationId="{815FF5BC-226F-4D37-8113-0E2CBF101CEA}"/>
          </ac:spMkLst>
        </pc:spChg>
        <pc:spChg chg="mod ord">
          <ac:chgData name="Francisco Thiago de Almeida" userId="a253066bd24c5df9" providerId="LiveId" clId="{AF374527-7C42-4AC2-B5C0-60772E729AE9}" dt="2021-05-16T21:08:04.948" v="2057" actId="166"/>
          <ac:spMkLst>
            <pc:docMk/>
            <pc:sldMk cId="2378854157" sldId="322"/>
            <ac:spMk id="12" creationId="{B73C4159-DB3E-4DB3-9506-B1E665763CF2}"/>
          </ac:spMkLst>
        </pc:spChg>
        <pc:spChg chg="del">
          <ac:chgData name="Francisco Thiago de Almeida" userId="a253066bd24c5df9" providerId="LiveId" clId="{AF374527-7C42-4AC2-B5C0-60772E729AE9}" dt="2021-05-16T21:43:13.815" v="2353" actId="478"/>
          <ac:spMkLst>
            <pc:docMk/>
            <pc:sldMk cId="2378854157" sldId="322"/>
            <ac:spMk id="13" creationId="{6C76C853-9F24-4DAC-AFE3-88C0B73FCBEA}"/>
          </ac:spMkLst>
        </pc:spChg>
        <pc:picChg chg="del">
          <ac:chgData name="Francisco Thiago de Almeida" userId="a253066bd24c5df9" providerId="LiveId" clId="{AF374527-7C42-4AC2-B5C0-60772E729AE9}" dt="2021-05-16T21:07:23.352" v="2045" actId="478"/>
          <ac:picMkLst>
            <pc:docMk/>
            <pc:sldMk cId="2378854157" sldId="322"/>
            <ac:picMk id="8" creationId="{17FCF177-5005-4B19-8726-D45C4607E32F}"/>
          </ac:picMkLst>
        </pc:picChg>
        <pc:picChg chg="add mod">
          <ac:chgData name="Francisco Thiago de Almeida" userId="a253066bd24c5df9" providerId="LiveId" clId="{AF374527-7C42-4AC2-B5C0-60772E729AE9}" dt="2021-05-16T21:08:23.978" v="2070" actId="1076"/>
          <ac:picMkLst>
            <pc:docMk/>
            <pc:sldMk cId="2378854157" sldId="322"/>
            <ac:picMk id="9" creationId="{B70F960C-AA9E-441E-B8D7-9DEBFBA1EFA6}"/>
          </ac:picMkLst>
        </pc:picChg>
        <pc:picChg chg="add mod">
          <ac:chgData name="Francisco Thiago de Almeida" userId="a253066bd24c5df9" providerId="LiveId" clId="{AF374527-7C42-4AC2-B5C0-60772E729AE9}" dt="2021-05-16T21:07:56.329" v="2053" actId="1076"/>
          <ac:picMkLst>
            <pc:docMk/>
            <pc:sldMk cId="2378854157" sldId="322"/>
            <ac:picMk id="10" creationId="{A035D6B6-44C1-47E8-8661-587E7771A4A6}"/>
          </ac:picMkLst>
        </pc:picChg>
        <pc:picChg chg="del">
          <ac:chgData name="Francisco Thiago de Almeida" userId="a253066bd24c5df9" providerId="LiveId" clId="{AF374527-7C42-4AC2-B5C0-60772E729AE9}" dt="2021-05-16T21:07:22.397" v="2044" actId="478"/>
          <ac:picMkLst>
            <pc:docMk/>
            <pc:sldMk cId="2378854157" sldId="322"/>
            <ac:picMk id="14" creationId="{86389AAC-0565-4AFA-B582-8FC01E46B57F}"/>
          </ac:picMkLst>
        </pc:picChg>
        <pc:picChg chg="add mod">
          <ac:chgData name="Francisco Thiago de Almeida" userId="a253066bd24c5df9" providerId="LiveId" clId="{AF374527-7C42-4AC2-B5C0-60772E729AE9}" dt="2021-05-16T21:08:11.741" v="2059" actId="1076"/>
          <ac:picMkLst>
            <pc:docMk/>
            <pc:sldMk cId="2378854157" sldId="322"/>
            <ac:picMk id="15" creationId="{850CAD41-4813-426F-87B7-F475B3ADB808}"/>
          </ac:picMkLst>
        </pc:picChg>
      </pc:sldChg>
      <pc:sldChg chg="modSp add mod modTransition">
        <pc:chgData name="Francisco Thiago de Almeida" userId="a253066bd24c5df9" providerId="LiveId" clId="{AF374527-7C42-4AC2-B5C0-60772E729AE9}" dt="2021-05-16T21:31:42.127" v="2339"/>
        <pc:sldMkLst>
          <pc:docMk/>
          <pc:sldMk cId="3105104723" sldId="323"/>
        </pc:sldMkLst>
        <pc:spChg chg="mod">
          <ac:chgData name="Francisco Thiago de Almeida" userId="a253066bd24c5df9" providerId="LiveId" clId="{AF374527-7C42-4AC2-B5C0-60772E729AE9}" dt="2021-05-16T21:09:35.358" v="2118" actId="207"/>
          <ac:spMkLst>
            <pc:docMk/>
            <pc:sldMk cId="3105104723" sldId="323"/>
            <ac:spMk id="3" creationId="{E41B8450-48A2-4344-9B3C-702E300026D0}"/>
          </ac:spMkLst>
        </pc:spChg>
        <pc:picChg chg="mod">
          <ac:chgData name="Francisco Thiago de Almeida" userId="a253066bd24c5df9" providerId="LiveId" clId="{AF374527-7C42-4AC2-B5C0-60772E729AE9}" dt="2021-05-16T21:09:13.792" v="2074" actId="14826"/>
          <ac:picMkLst>
            <pc:docMk/>
            <pc:sldMk cId="3105104723" sldId="323"/>
            <ac:picMk id="8" creationId="{F9B9E8EA-192A-41EE-B94F-110E69DE29DE}"/>
          </ac:picMkLst>
        </pc:picChg>
      </pc:sldChg>
      <pc:sldChg chg="addSp delSp modSp add del mod ord modClrScheme chgLayout">
        <pc:chgData name="Francisco Thiago de Almeida" userId="a253066bd24c5df9" providerId="LiveId" clId="{AF374527-7C42-4AC2-B5C0-60772E729AE9}" dt="2021-05-16T21:12:44.300" v="2133" actId="47"/>
        <pc:sldMkLst>
          <pc:docMk/>
          <pc:sldMk cId="279972098" sldId="324"/>
        </pc:sldMkLst>
        <pc:spChg chg="add del mod ord">
          <ac:chgData name="Francisco Thiago de Almeida" userId="a253066bd24c5df9" providerId="LiveId" clId="{AF374527-7C42-4AC2-B5C0-60772E729AE9}" dt="2021-05-16T21:12:15.447" v="2132" actId="700"/>
          <ac:spMkLst>
            <pc:docMk/>
            <pc:sldMk cId="279972098" sldId="324"/>
            <ac:spMk id="2" creationId="{18ABC248-6748-458F-9FA9-F2E45F057DAB}"/>
          </ac:spMkLst>
        </pc:spChg>
        <pc:spChg chg="add del mod ord">
          <ac:chgData name="Francisco Thiago de Almeida" userId="a253066bd24c5df9" providerId="LiveId" clId="{AF374527-7C42-4AC2-B5C0-60772E729AE9}" dt="2021-05-16T21:12:15.447" v="2132" actId="700"/>
          <ac:spMkLst>
            <pc:docMk/>
            <pc:sldMk cId="279972098" sldId="324"/>
            <ac:spMk id="3" creationId="{40446A19-1F7A-4070-ADF5-EB740DC96939}"/>
          </ac:spMkLst>
        </pc:spChg>
        <pc:picChg chg="mod ord modCrop">
          <ac:chgData name="Francisco Thiago de Almeida" userId="a253066bd24c5df9" providerId="LiveId" clId="{AF374527-7C42-4AC2-B5C0-60772E729AE9}" dt="2021-05-16T21:12:15.447" v="2132" actId="700"/>
          <ac:picMkLst>
            <pc:docMk/>
            <pc:sldMk cId="279972098" sldId="324"/>
            <ac:picMk id="6" creationId="{7F50DC9B-13D6-1944-BA78-09B05F3914B5}"/>
          </ac:picMkLst>
        </pc:picChg>
        <pc:picChg chg="mod ord modCrop">
          <ac:chgData name="Francisco Thiago de Almeida" userId="a253066bd24c5df9" providerId="LiveId" clId="{AF374527-7C42-4AC2-B5C0-60772E729AE9}" dt="2021-05-16T21:12:15.447" v="2132" actId="700"/>
          <ac:picMkLst>
            <pc:docMk/>
            <pc:sldMk cId="279972098" sldId="324"/>
            <ac:picMk id="7" creationId="{0E98FB99-93B9-5A4B-B215-E69502DF5DB5}"/>
          </ac:picMkLst>
        </pc:picChg>
      </pc:sldChg>
      <pc:sldChg chg="addSp delSp modSp new del mod modClrScheme addCm delCm chgLayout">
        <pc:chgData name="Francisco Thiago de Almeida" userId="a253066bd24c5df9" providerId="LiveId" clId="{AF374527-7C42-4AC2-B5C0-60772E729AE9}" dt="2021-05-16T21:12:57.873" v="2137" actId="47"/>
        <pc:sldMkLst>
          <pc:docMk/>
          <pc:sldMk cId="3245849073" sldId="325"/>
        </pc:sldMkLst>
        <pc:spChg chg="del">
          <ac:chgData name="Francisco Thiago de Almeida" userId="a253066bd24c5df9" providerId="LiveId" clId="{AF374527-7C42-4AC2-B5C0-60772E729AE9}" dt="2021-05-16T21:11:18.699" v="2126" actId="6264"/>
          <ac:spMkLst>
            <pc:docMk/>
            <pc:sldMk cId="3245849073" sldId="325"/>
            <ac:spMk id="2" creationId="{14EAEB1D-F67B-48A5-96ED-E3D6A2359123}"/>
          </ac:spMkLst>
        </pc:spChg>
        <pc:spChg chg="del">
          <ac:chgData name="Francisco Thiago de Almeida" userId="a253066bd24c5df9" providerId="LiveId" clId="{AF374527-7C42-4AC2-B5C0-60772E729AE9}" dt="2021-05-16T21:11:18.699" v="2126" actId="6264"/>
          <ac:spMkLst>
            <pc:docMk/>
            <pc:sldMk cId="3245849073" sldId="325"/>
            <ac:spMk id="3" creationId="{71E09A72-09AD-488D-B9CB-4BAA4B5E51E4}"/>
          </ac:spMkLst>
        </pc:spChg>
        <pc:spChg chg="add del mod ord">
          <ac:chgData name="Francisco Thiago de Almeida" userId="a253066bd24c5df9" providerId="LiveId" clId="{AF374527-7C42-4AC2-B5C0-60772E729AE9}" dt="2021-05-16T21:11:48.623" v="2130" actId="700"/>
          <ac:spMkLst>
            <pc:docMk/>
            <pc:sldMk cId="3245849073" sldId="325"/>
            <ac:spMk id="4" creationId="{1AD1DBDD-CFF0-45E7-B235-C4ACB9F2F04C}"/>
          </ac:spMkLst>
        </pc:spChg>
        <pc:spChg chg="add del mod ord">
          <ac:chgData name="Francisco Thiago de Almeida" userId="a253066bd24c5df9" providerId="LiveId" clId="{AF374527-7C42-4AC2-B5C0-60772E729AE9}" dt="2021-05-16T21:11:48.623" v="2130" actId="700"/>
          <ac:spMkLst>
            <pc:docMk/>
            <pc:sldMk cId="3245849073" sldId="325"/>
            <ac:spMk id="5" creationId="{77783D41-5F7C-43CF-B992-3B6417944363}"/>
          </ac:spMkLst>
        </pc:spChg>
        <pc:spChg chg="add del mod ord">
          <ac:chgData name="Francisco Thiago de Almeida" userId="a253066bd24c5df9" providerId="LiveId" clId="{AF374527-7C42-4AC2-B5C0-60772E729AE9}" dt="2021-05-16T21:11:48.623" v="2130" actId="700"/>
          <ac:spMkLst>
            <pc:docMk/>
            <pc:sldMk cId="3245849073" sldId="325"/>
            <ac:spMk id="6" creationId="{ACC02101-D7F9-45DA-BE4D-90A5BE5EE2B7}"/>
          </ac:spMkLst>
        </pc:spChg>
        <pc:spChg chg="add del mod ord">
          <ac:chgData name="Francisco Thiago de Almeida" userId="a253066bd24c5df9" providerId="LiveId" clId="{AF374527-7C42-4AC2-B5C0-60772E729AE9}" dt="2021-05-16T21:11:48.623" v="2130" actId="700"/>
          <ac:spMkLst>
            <pc:docMk/>
            <pc:sldMk cId="3245849073" sldId="325"/>
            <ac:spMk id="7" creationId="{C8A12B1A-CEC6-4D73-9549-797AA1E48BAF}"/>
          </ac:spMkLst>
        </pc:spChg>
      </pc:sldChg>
      <pc:sldChg chg="addSp delSp modSp new mod ord modTransition">
        <pc:chgData name="Francisco Thiago de Almeida" userId="a253066bd24c5df9" providerId="LiveId" clId="{AF374527-7C42-4AC2-B5C0-60772E729AE9}" dt="2021-05-16T21:31:42.127" v="2339"/>
        <pc:sldMkLst>
          <pc:docMk/>
          <pc:sldMk cId="815590671" sldId="326"/>
        </pc:sldMkLst>
        <pc:spChg chg="del">
          <ac:chgData name="Francisco Thiago de Almeida" userId="a253066bd24c5df9" providerId="LiveId" clId="{AF374527-7C42-4AC2-B5C0-60772E729AE9}" dt="2021-05-16T21:13:02.154" v="2138" actId="478"/>
          <ac:spMkLst>
            <pc:docMk/>
            <pc:sldMk cId="815590671" sldId="326"/>
            <ac:spMk id="2" creationId="{3C844086-4EA2-4075-BE3C-95811E05F53A}"/>
          </ac:spMkLst>
        </pc:spChg>
        <pc:spChg chg="del">
          <ac:chgData name="Francisco Thiago de Almeida" userId="a253066bd24c5df9" providerId="LiveId" clId="{AF374527-7C42-4AC2-B5C0-60772E729AE9}" dt="2021-05-16T21:13:02.154" v="2138" actId="478"/>
          <ac:spMkLst>
            <pc:docMk/>
            <pc:sldMk cId="815590671" sldId="326"/>
            <ac:spMk id="3" creationId="{D2F4D9B6-527C-4E9D-9E11-3B01B5D994CB}"/>
          </ac:spMkLst>
        </pc:spChg>
        <pc:spChg chg="del">
          <ac:chgData name="Francisco Thiago de Almeida" userId="a253066bd24c5df9" providerId="LiveId" clId="{AF374527-7C42-4AC2-B5C0-60772E729AE9}" dt="2021-05-16T21:13:02.154" v="2138" actId="478"/>
          <ac:spMkLst>
            <pc:docMk/>
            <pc:sldMk cId="815590671" sldId="326"/>
            <ac:spMk id="4" creationId="{1896657A-A02F-44EC-9528-AC191D9B24CE}"/>
          </ac:spMkLst>
        </pc:spChg>
        <pc:spChg chg="mod">
          <ac:chgData name="Francisco Thiago de Almeida" userId="a253066bd24c5df9" providerId="LiveId" clId="{AF374527-7C42-4AC2-B5C0-60772E729AE9}" dt="2021-05-16T21:13:32.351" v="2139"/>
          <ac:spMkLst>
            <pc:docMk/>
            <pc:sldMk cId="815590671" sldId="326"/>
            <ac:spMk id="6" creationId="{AF55C141-0BC4-41DE-BE9E-775AE13B2BEF}"/>
          </ac:spMkLst>
        </pc:spChg>
        <pc:spChg chg="mod">
          <ac:chgData name="Francisco Thiago de Almeida" userId="a253066bd24c5df9" providerId="LiveId" clId="{AF374527-7C42-4AC2-B5C0-60772E729AE9}" dt="2021-05-16T21:13:32.351" v="2139"/>
          <ac:spMkLst>
            <pc:docMk/>
            <pc:sldMk cId="815590671" sldId="326"/>
            <ac:spMk id="7" creationId="{351C525F-1561-473C-B4CA-165D21EEECF4}"/>
          </ac:spMkLst>
        </pc:spChg>
        <pc:spChg chg="mod">
          <ac:chgData name="Francisco Thiago de Almeida" userId="a253066bd24c5df9" providerId="LiveId" clId="{AF374527-7C42-4AC2-B5C0-60772E729AE9}" dt="2021-05-16T21:13:32.351" v="2139"/>
          <ac:spMkLst>
            <pc:docMk/>
            <pc:sldMk cId="815590671" sldId="326"/>
            <ac:spMk id="8" creationId="{7A63B591-806C-4FE5-AD78-3867607E9E47}"/>
          </ac:spMkLst>
        </pc:spChg>
        <pc:spChg chg="mod">
          <ac:chgData name="Francisco Thiago de Almeida" userId="a253066bd24c5df9" providerId="LiveId" clId="{AF374527-7C42-4AC2-B5C0-60772E729AE9}" dt="2021-05-16T21:13:32.351" v="2139"/>
          <ac:spMkLst>
            <pc:docMk/>
            <pc:sldMk cId="815590671" sldId="326"/>
            <ac:spMk id="9" creationId="{B0D63618-70EF-4E7C-A444-23757551644A}"/>
          </ac:spMkLst>
        </pc:spChg>
        <pc:spChg chg="mod">
          <ac:chgData name="Francisco Thiago de Almeida" userId="a253066bd24c5df9" providerId="LiveId" clId="{AF374527-7C42-4AC2-B5C0-60772E729AE9}" dt="2021-05-16T21:13:32.351" v="2139"/>
          <ac:spMkLst>
            <pc:docMk/>
            <pc:sldMk cId="815590671" sldId="326"/>
            <ac:spMk id="10" creationId="{49B31D8A-9847-48AA-9799-F5C384DFF08A}"/>
          </ac:spMkLst>
        </pc:spChg>
        <pc:spChg chg="mod">
          <ac:chgData name="Francisco Thiago de Almeida" userId="a253066bd24c5df9" providerId="LiveId" clId="{AF374527-7C42-4AC2-B5C0-60772E729AE9}" dt="2021-05-16T21:13:32.351" v="2139"/>
          <ac:spMkLst>
            <pc:docMk/>
            <pc:sldMk cId="815590671" sldId="326"/>
            <ac:spMk id="11" creationId="{22F62757-D070-449E-B81E-A7B2461DCE1A}"/>
          </ac:spMkLst>
        </pc:spChg>
        <pc:spChg chg="mod">
          <ac:chgData name="Francisco Thiago de Almeida" userId="a253066bd24c5df9" providerId="LiveId" clId="{AF374527-7C42-4AC2-B5C0-60772E729AE9}" dt="2021-05-16T21:13:32.351" v="2139"/>
          <ac:spMkLst>
            <pc:docMk/>
            <pc:sldMk cId="815590671" sldId="326"/>
            <ac:spMk id="13" creationId="{AD895B90-A289-4B13-AFFF-CA79BA4ED0B8}"/>
          </ac:spMkLst>
        </pc:spChg>
        <pc:spChg chg="mod">
          <ac:chgData name="Francisco Thiago de Almeida" userId="a253066bd24c5df9" providerId="LiveId" clId="{AF374527-7C42-4AC2-B5C0-60772E729AE9}" dt="2021-05-16T21:13:32.351" v="2139"/>
          <ac:spMkLst>
            <pc:docMk/>
            <pc:sldMk cId="815590671" sldId="326"/>
            <ac:spMk id="14" creationId="{3046CE81-ADFF-45CC-AFF5-78F83B60E162}"/>
          </ac:spMkLst>
        </pc:spChg>
        <pc:spChg chg="mod">
          <ac:chgData name="Francisco Thiago de Almeida" userId="a253066bd24c5df9" providerId="LiveId" clId="{AF374527-7C42-4AC2-B5C0-60772E729AE9}" dt="2021-05-16T21:13:32.351" v="2139"/>
          <ac:spMkLst>
            <pc:docMk/>
            <pc:sldMk cId="815590671" sldId="326"/>
            <ac:spMk id="15" creationId="{171F7ECF-2321-437F-B988-B038F52A847F}"/>
          </ac:spMkLst>
        </pc:spChg>
        <pc:spChg chg="mod">
          <ac:chgData name="Francisco Thiago de Almeida" userId="a253066bd24c5df9" providerId="LiveId" clId="{AF374527-7C42-4AC2-B5C0-60772E729AE9}" dt="2021-05-16T21:13:32.351" v="2139"/>
          <ac:spMkLst>
            <pc:docMk/>
            <pc:sldMk cId="815590671" sldId="326"/>
            <ac:spMk id="16" creationId="{47FAF3AA-E5F5-4C12-A5AF-EE029551A06C}"/>
          </ac:spMkLst>
        </pc:spChg>
        <pc:spChg chg="mod">
          <ac:chgData name="Francisco Thiago de Almeida" userId="a253066bd24c5df9" providerId="LiveId" clId="{AF374527-7C42-4AC2-B5C0-60772E729AE9}" dt="2021-05-16T21:13:32.351" v="2139"/>
          <ac:spMkLst>
            <pc:docMk/>
            <pc:sldMk cId="815590671" sldId="326"/>
            <ac:spMk id="17" creationId="{9891D16D-F43A-4639-BD57-62E91FEDC822}"/>
          </ac:spMkLst>
        </pc:spChg>
        <pc:spChg chg="mod">
          <ac:chgData name="Francisco Thiago de Almeida" userId="a253066bd24c5df9" providerId="LiveId" clId="{AF374527-7C42-4AC2-B5C0-60772E729AE9}" dt="2021-05-16T21:13:32.351" v="2139"/>
          <ac:spMkLst>
            <pc:docMk/>
            <pc:sldMk cId="815590671" sldId="326"/>
            <ac:spMk id="18" creationId="{EBC631BD-9C8A-4E05-B19E-15362855A933}"/>
          </ac:spMkLst>
        </pc:spChg>
        <pc:spChg chg="add mod">
          <ac:chgData name="Francisco Thiago de Almeida" userId="a253066bd24c5df9" providerId="LiveId" clId="{AF374527-7C42-4AC2-B5C0-60772E729AE9}" dt="2021-05-16T21:13:32.351" v="2139"/>
          <ac:spMkLst>
            <pc:docMk/>
            <pc:sldMk cId="815590671" sldId="326"/>
            <ac:spMk id="19" creationId="{0104A069-2844-469C-A684-F51D763FBA87}"/>
          </ac:spMkLst>
        </pc:spChg>
        <pc:spChg chg="add mod">
          <ac:chgData name="Francisco Thiago de Almeida" userId="a253066bd24c5df9" providerId="LiveId" clId="{AF374527-7C42-4AC2-B5C0-60772E729AE9}" dt="2021-05-16T21:14:36.494" v="2150" actId="20577"/>
          <ac:spMkLst>
            <pc:docMk/>
            <pc:sldMk cId="815590671" sldId="326"/>
            <ac:spMk id="20" creationId="{362B5F8C-A2E9-448E-B97B-C2B3496DCAB7}"/>
          </ac:spMkLst>
        </pc:spChg>
        <pc:spChg chg="add mod">
          <ac:chgData name="Francisco Thiago de Almeida" userId="a253066bd24c5df9" providerId="LiveId" clId="{AF374527-7C42-4AC2-B5C0-60772E729AE9}" dt="2021-05-16T21:15:13.042" v="2156" actId="1076"/>
          <ac:spMkLst>
            <pc:docMk/>
            <pc:sldMk cId="815590671" sldId="326"/>
            <ac:spMk id="22" creationId="{1E60A61E-1887-42DD-8B82-7B792AE4B18D}"/>
          </ac:spMkLst>
        </pc:spChg>
        <pc:grpChg chg="add mod">
          <ac:chgData name="Francisco Thiago de Almeida" userId="a253066bd24c5df9" providerId="LiveId" clId="{AF374527-7C42-4AC2-B5C0-60772E729AE9}" dt="2021-05-16T21:13:32.351" v="2139"/>
          <ac:grpSpMkLst>
            <pc:docMk/>
            <pc:sldMk cId="815590671" sldId="326"/>
            <ac:grpSpMk id="5" creationId="{D6356252-FA49-4B74-9F8B-1F7D68DE7EA6}"/>
          </ac:grpSpMkLst>
        </pc:grpChg>
        <pc:grpChg chg="add mod">
          <ac:chgData name="Francisco Thiago de Almeida" userId="a253066bd24c5df9" providerId="LiveId" clId="{AF374527-7C42-4AC2-B5C0-60772E729AE9}" dt="2021-05-16T21:13:32.351" v="2139"/>
          <ac:grpSpMkLst>
            <pc:docMk/>
            <pc:sldMk cId="815590671" sldId="326"/>
            <ac:grpSpMk id="12" creationId="{7E1CC405-2FC9-4993-A893-5025656297C9}"/>
          </ac:grpSpMkLst>
        </pc:grpChg>
        <pc:picChg chg="add mod">
          <ac:chgData name="Francisco Thiago de Almeida" userId="a253066bd24c5df9" providerId="LiveId" clId="{AF374527-7C42-4AC2-B5C0-60772E729AE9}" dt="2021-05-16T21:13:32.351" v="2139"/>
          <ac:picMkLst>
            <pc:docMk/>
            <pc:sldMk cId="815590671" sldId="326"/>
            <ac:picMk id="21" creationId="{DF9EFC4D-4BA5-4B72-94FA-466D0FB0B803}"/>
          </ac:picMkLst>
        </pc:picChg>
        <pc:picChg chg="add mod">
          <ac:chgData name="Francisco Thiago de Almeida" userId="a253066bd24c5df9" providerId="LiveId" clId="{AF374527-7C42-4AC2-B5C0-60772E729AE9}" dt="2021-05-16T21:15:09.194" v="2155" actId="1076"/>
          <ac:picMkLst>
            <pc:docMk/>
            <pc:sldMk cId="815590671" sldId="326"/>
            <ac:picMk id="23" creationId="{0A376042-5B9D-4229-84ED-A67ED0F23025}"/>
          </ac:picMkLst>
        </pc:picChg>
      </pc:sldChg>
      <pc:sldChg chg="addSp delSp modSp add mod modTransition">
        <pc:chgData name="Francisco Thiago de Almeida" userId="a253066bd24c5df9" providerId="LiveId" clId="{AF374527-7C42-4AC2-B5C0-60772E729AE9}" dt="2021-05-16T21:31:42.127" v="2339"/>
        <pc:sldMkLst>
          <pc:docMk/>
          <pc:sldMk cId="3690414859" sldId="327"/>
        </pc:sldMkLst>
        <pc:spChg chg="mod">
          <ac:chgData name="Francisco Thiago de Almeida" userId="a253066bd24c5df9" providerId="LiveId" clId="{AF374527-7C42-4AC2-B5C0-60772E729AE9}" dt="2021-05-16T21:16:03.685" v="2173" actId="20577"/>
          <ac:spMkLst>
            <pc:docMk/>
            <pc:sldMk cId="3690414859" sldId="327"/>
            <ac:spMk id="20" creationId="{362B5F8C-A2E9-448E-B97B-C2B3496DCAB7}"/>
          </ac:spMkLst>
        </pc:spChg>
        <pc:spChg chg="del">
          <ac:chgData name="Francisco Thiago de Almeida" userId="a253066bd24c5df9" providerId="LiveId" clId="{AF374527-7C42-4AC2-B5C0-60772E729AE9}" dt="2021-05-16T21:15:33.133" v="2158" actId="478"/>
          <ac:spMkLst>
            <pc:docMk/>
            <pc:sldMk cId="3690414859" sldId="327"/>
            <ac:spMk id="22" creationId="{1E60A61E-1887-42DD-8B82-7B792AE4B18D}"/>
          </ac:spMkLst>
        </pc:spChg>
        <pc:spChg chg="add mod">
          <ac:chgData name="Francisco Thiago de Almeida" userId="a253066bd24c5df9" providerId="LiveId" clId="{AF374527-7C42-4AC2-B5C0-60772E729AE9}" dt="2021-05-16T21:15:49.177" v="2162" actId="207"/>
          <ac:spMkLst>
            <pc:docMk/>
            <pc:sldMk cId="3690414859" sldId="327"/>
            <ac:spMk id="24" creationId="{BC42B0C8-78CC-4414-B66E-23237AFE67E2}"/>
          </ac:spMkLst>
        </pc:spChg>
        <pc:picChg chg="del">
          <ac:chgData name="Francisco Thiago de Almeida" userId="a253066bd24c5df9" providerId="LiveId" clId="{AF374527-7C42-4AC2-B5C0-60772E729AE9}" dt="2021-05-16T21:15:33.133" v="2158" actId="478"/>
          <ac:picMkLst>
            <pc:docMk/>
            <pc:sldMk cId="3690414859" sldId="327"/>
            <ac:picMk id="23" creationId="{0A376042-5B9D-4229-84ED-A67ED0F23025}"/>
          </ac:picMkLst>
        </pc:picChg>
        <pc:picChg chg="add mod">
          <ac:chgData name="Francisco Thiago de Almeida" userId="a253066bd24c5df9" providerId="LiveId" clId="{AF374527-7C42-4AC2-B5C0-60772E729AE9}" dt="2021-05-16T21:15:41.037" v="2160" actId="1076"/>
          <ac:picMkLst>
            <pc:docMk/>
            <pc:sldMk cId="3690414859" sldId="327"/>
            <ac:picMk id="25" creationId="{E9427BD4-1304-48C2-BE7C-877F778B7B0E}"/>
          </ac:picMkLst>
        </pc:picChg>
      </pc:sldChg>
      <pc:sldChg chg="addSp delSp modSp add mod modTransition">
        <pc:chgData name="Francisco Thiago de Almeida" userId="a253066bd24c5df9" providerId="LiveId" clId="{AF374527-7C42-4AC2-B5C0-60772E729AE9}" dt="2021-06-07T22:33:17.568" v="3443" actId="108"/>
        <pc:sldMkLst>
          <pc:docMk/>
          <pc:sldMk cId="2615919580" sldId="328"/>
        </pc:sldMkLst>
        <pc:spChg chg="mod">
          <ac:chgData name="Francisco Thiago de Almeida" userId="a253066bd24c5df9" providerId="LiveId" clId="{AF374527-7C42-4AC2-B5C0-60772E729AE9}" dt="2021-05-16T21:17:50.864" v="2200" actId="20577"/>
          <ac:spMkLst>
            <pc:docMk/>
            <pc:sldMk cId="2615919580" sldId="328"/>
            <ac:spMk id="20" creationId="{362B5F8C-A2E9-448E-B97B-C2B3496DCAB7}"/>
          </ac:spMkLst>
        </pc:spChg>
        <pc:spChg chg="add mod">
          <ac:chgData name="Francisco Thiago de Almeida" userId="a253066bd24c5df9" providerId="LiveId" clId="{AF374527-7C42-4AC2-B5C0-60772E729AE9}" dt="2021-06-07T22:33:17.568" v="3443" actId="108"/>
          <ac:spMkLst>
            <pc:docMk/>
            <pc:sldMk cId="2615919580" sldId="328"/>
            <ac:spMk id="22" creationId="{585322F2-F03B-4DA0-9E9B-34947E2F1780}"/>
          </ac:spMkLst>
        </pc:spChg>
        <pc:spChg chg="del">
          <ac:chgData name="Francisco Thiago de Almeida" userId="a253066bd24c5df9" providerId="LiveId" clId="{AF374527-7C42-4AC2-B5C0-60772E729AE9}" dt="2021-05-16T21:16:22.525" v="2176" actId="478"/>
          <ac:spMkLst>
            <pc:docMk/>
            <pc:sldMk cId="2615919580" sldId="328"/>
            <ac:spMk id="24" creationId="{BC42B0C8-78CC-4414-B66E-23237AFE67E2}"/>
          </ac:spMkLst>
        </pc:spChg>
        <pc:picChg chg="del">
          <ac:chgData name="Francisco Thiago de Almeida" userId="a253066bd24c5df9" providerId="LiveId" clId="{AF374527-7C42-4AC2-B5C0-60772E729AE9}" dt="2021-05-16T21:16:20.597" v="2175" actId="478"/>
          <ac:picMkLst>
            <pc:docMk/>
            <pc:sldMk cId="2615919580" sldId="328"/>
            <ac:picMk id="25" creationId="{E9427BD4-1304-48C2-BE7C-877F778B7B0E}"/>
          </ac:picMkLst>
        </pc:picChg>
      </pc:sldChg>
      <pc:sldChg chg="addSp delSp modSp new mod modTransition modClrScheme chgLayout">
        <pc:chgData name="Francisco Thiago de Almeida" userId="a253066bd24c5df9" providerId="LiveId" clId="{AF374527-7C42-4AC2-B5C0-60772E729AE9}" dt="2021-05-16T21:31:42.127" v="2339"/>
        <pc:sldMkLst>
          <pc:docMk/>
          <pc:sldMk cId="4145991915" sldId="329"/>
        </pc:sldMkLst>
        <pc:spChg chg="del mod ord">
          <ac:chgData name="Francisco Thiago de Almeida" userId="a253066bd24c5df9" providerId="LiveId" clId="{AF374527-7C42-4AC2-B5C0-60772E729AE9}" dt="2021-05-16T21:18:53.674" v="2202" actId="700"/>
          <ac:spMkLst>
            <pc:docMk/>
            <pc:sldMk cId="4145991915" sldId="329"/>
            <ac:spMk id="2" creationId="{1E51395A-E33C-4B37-AF7D-B8C72D4D6BC0}"/>
          </ac:spMkLst>
        </pc:spChg>
        <pc:spChg chg="del mod ord">
          <ac:chgData name="Francisco Thiago de Almeida" userId="a253066bd24c5df9" providerId="LiveId" clId="{AF374527-7C42-4AC2-B5C0-60772E729AE9}" dt="2021-05-16T21:18:53.674" v="2202" actId="700"/>
          <ac:spMkLst>
            <pc:docMk/>
            <pc:sldMk cId="4145991915" sldId="329"/>
            <ac:spMk id="3" creationId="{F932BBBD-20E8-4FEA-9C6C-D917A04B4573}"/>
          </ac:spMkLst>
        </pc:spChg>
        <pc:spChg chg="del">
          <ac:chgData name="Francisco Thiago de Almeida" userId="a253066bd24c5df9" providerId="LiveId" clId="{AF374527-7C42-4AC2-B5C0-60772E729AE9}" dt="2021-05-16T21:18:53.674" v="2202" actId="700"/>
          <ac:spMkLst>
            <pc:docMk/>
            <pc:sldMk cId="4145991915" sldId="329"/>
            <ac:spMk id="4" creationId="{AC1CC534-D0B6-4FDE-9571-325A65FE942B}"/>
          </ac:spMkLst>
        </pc:spChg>
        <pc:spChg chg="del">
          <ac:chgData name="Francisco Thiago de Almeida" userId="a253066bd24c5df9" providerId="LiveId" clId="{AF374527-7C42-4AC2-B5C0-60772E729AE9}" dt="2021-05-16T21:18:53.674" v="2202" actId="700"/>
          <ac:spMkLst>
            <pc:docMk/>
            <pc:sldMk cId="4145991915" sldId="329"/>
            <ac:spMk id="5" creationId="{8ABAEDDE-D16E-4C94-81B5-BF59FA0CF740}"/>
          </ac:spMkLst>
        </pc:spChg>
        <pc:spChg chg="del">
          <ac:chgData name="Francisco Thiago de Almeida" userId="a253066bd24c5df9" providerId="LiveId" clId="{AF374527-7C42-4AC2-B5C0-60772E729AE9}" dt="2021-05-16T21:18:53.674" v="2202" actId="700"/>
          <ac:spMkLst>
            <pc:docMk/>
            <pc:sldMk cId="4145991915" sldId="329"/>
            <ac:spMk id="6" creationId="{F9924611-1EB2-4A6D-A059-375825EFF91F}"/>
          </ac:spMkLst>
        </pc:spChg>
        <pc:spChg chg="del">
          <ac:chgData name="Francisco Thiago de Almeida" userId="a253066bd24c5df9" providerId="LiveId" clId="{AF374527-7C42-4AC2-B5C0-60772E729AE9}" dt="2021-05-16T21:18:53.674" v="2202" actId="700"/>
          <ac:spMkLst>
            <pc:docMk/>
            <pc:sldMk cId="4145991915" sldId="329"/>
            <ac:spMk id="7" creationId="{3DCFDE9C-3A08-4B65-AF7C-40B3874D2431}"/>
          </ac:spMkLst>
        </pc:spChg>
        <pc:spChg chg="del">
          <ac:chgData name="Francisco Thiago de Almeida" userId="a253066bd24c5df9" providerId="LiveId" clId="{AF374527-7C42-4AC2-B5C0-60772E729AE9}" dt="2021-05-16T21:18:53.674" v="2202" actId="700"/>
          <ac:spMkLst>
            <pc:docMk/>
            <pc:sldMk cId="4145991915" sldId="329"/>
            <ac:spMk id="8" creationId="{D7A053D5-120E-4B09-8439-467F0FA319E8}"/>
          </ac:spMkLst>
        </pc:spChg>
        <pc:spChg chg="del">
          <ac:chgData name="Francisco Thiago de Almeida" userId="a253066bd24c5df9" providerId="LiveId" clId="{AF374527-7C42-4AC2-B5C0-60772E729AE9}" dt="2021-05-16T21:18:53.674" v="2202" actId="700"/>
          <ac:spMkLst>
            <pc:docMk/>
            <pc:sldMk cId="4145991915" sldId="329"/>
            <ac:spMk id="9" creationId="{E71CF2F7-1920-4C37-9011-1DB8BBE43ED8}"/>
          </ac:spMkLst>
        </pc:spChg>
        <pc:spChg chg="add del mod ord">
          <ac:chgData name="Francisco Thiago de Almeida" userId="a253066bd24c5df9" providerId="LiveId" clId="{AF374527-7C42-4AC2-B5C0-60772E729AE9}" dt="2021-05-16T21:19:00.155" v="2203" actId="700"/>
          <ac:spMkLst>
            <pc:docMk/>
            <pc:sldMk cId="4145991915" sldId="329"/>
            <ac:spMk id="10" creationId="{06EA1030-9E1D-4336-A638-3FF1EE0182A6}"/>
          </ac:spMkLst>
        </pc:spChg>
        <pc:spChg chg="add del mod ord">
          <ac:chgData name="Francisco Thiago de Almeida" userId="a253066bd24c5df9" providerId="LiveId" clId="{AF374527-7C42-4AC2-B5C0-60772E729AE9}" dt="2021-05-16T21:19:00.155" v="2203" actId="700"/>
          <ac:spMkLst>
            <pc:docMk/>
            <pc:sldMk cId="4145991915" sldId="329"/>
            <ac:spMk id="11" creationId="{79E755E5-6FD2-48A6-8A8E-4E4BE1D13328}"/>
          </ac:spMkLst>
        </pc:spChg>
        <pc:spChg chg="add del mod ord">
          <ac:chgData name="Francisco Thiago de Almeida" userId="a253066bd24c5df9" providerId="LiveId" clId="{AF374527-7C42-4AC2-B5C0-60772E729AE9}" dt="2021-05-16T21:19:00.155" v="2203" actId="700"/>
          <ac:spMkLst>
            <pc:docMk/>
            <pc:sldMk cId="4145991915" sldId="329"/>
            <ac:spMk id="12" creationId="{1ECE60A5-D334-4EE4-BEE2-684834D386B3}"/>
          </ac:spMkLst>
        </pc:spChg>
        <pc:spChg chg="add del mod ord">
          <ac:chgData name="Francisco Thiago de Almeida" userId="a253066bd24c5df9" providerId="LiveId" clId="{AF374527-7C42-4AC2-B5C0-60772E729AE9}" dt="2021-05-16T21:19:12.785" v="2205" actId="700"/>
          <ac:spMkLst>
            <pc:docMk/>
            <pc:sldMk cId="4145991915" sldId="329"/>
            <ac:spMk id="13" creationId="{D962311F-15C6-4203-A2CF-82684982DA26}"/>
          </ac:spMkLst>
        </pc:spChg>
        <pc:spChg chg="add del mod ord">
          <ac:chgData name="Francisco Thiago de Almeida" userId="a253066bd24c5df9" providerId="LiveId" clId="{AF374527-7C42-4AC2-B5C0-60772E729AE9}" dt="2021-05-16T21:19:12.785" v="2205" actId="700"/>
          <ac:spMkLst>
            <pc:docMk/>
            <pc:sldMk cId="4145991915" sldId="329"/>
            <ac:spMk id="14" creationId="{D4885FD4-BAF0-4E97-A9FE-7858F0D6DFDD}"/>
          </ac:spMkLst>
        </pc:spChg>
        <pc:spChg chg="add mod ord">
          <ac:chgData name="Francisco Thiago de Almeida" userId="a253066bd24c5df9" providerId="LiveId" clId="{AF374527-7C42-4AC2-B5C0-60772E729AE9}" dt="2021-05-16T21:28:46.862" v="2314" actId="20577"/>
          <ac:spMkLst>
            <pc:docMk/>
            <pc:sldMk cId="4145991915" sldId="329"/>
            <ac:spMk id="15" creationId="{2D29D08A-43EF-4621-B54D-FE0AE2E880A2}"/>
          </ac:spMkLst>
        </pc:spChg>
        <pc:spChg chg="add mod ord">
          <ac:chgData name="Francisco Thiago de Almeida" userId="a253066bd24c5df9" providerId="LiveId" clId="{AF374527-7C42-4AC2-B5C0-60772E729AE9}" dt="2021-05-16T21:19:39.674" v="2220" actId="5793"/>
          <ac:spMkLst>
            <pc:docMk/>
            <pc:sldMk cId="4145991915" sldId="329"/>
            <ac:spMk id="16" creationId="{D3258A3C-F811-4133-B577-0A67E9C03408}"/>
          </ac:spMkLst>
        </pc:spChg>
        <pc:spChg chg="add mod ord">
          <ac:chgData name="Francisco Thiago de Almeida" userId="a253066bd24c5df9" providerId="LiveId" clId="{AF374527-7C42-4AC2-B5C0-60772E729AE9}" dt="2021-05-16T21:29:38.845" v="2328" actId="20577"/>
          <ac:spMkLst>
            <pc:docMk/>
            <pc:sldMk cId="4145991915" sldId="329"/>
            <ac:spMk id="17" creationId="{51882B08-AB4C-4C53-9B69-BF346E985BFA}"/>
          </ac:spMkLst>
        </pc:spChg>
        <pc:spChg chg="add del mod ord">
          <ac:chgData name="Francisco Thiago de Almeida" userId="a253066bd24c5df9" providerId="LiveId" clId="{AF374527-7C42-4AC2-B5C0-60772E729AE9}" dt="2021-05-16T21:19:44.755" v="2221" actId="478"/>
          <ac:spMkLst>
            <pc:docMk/>
            <pc:sldMk cId="4145991915" sldId="329"/>
            <ac:spMk id="18" creationId="{313C537A-F36A-439F-86D7-CC41BE6CAD18}"/>
          </ac:spMkLst>
        </pc:spChg>
        <pc:spChg chg="add del mod ord">
          <ac:chgData name="Francisco Thiago de Almeida" userId="a253066bd24c5df9" providerId="LiveId" clId="{AF374527-7C42-4AC2-B5C0-60772E729AE9}" dt="2021-05-16T21:19:33.381" v="2207" actId="931"/>
          <ac:spMkLst>
            <pc:docMk/>
            <pc:sldMk cId="4145991915" sldId="329"/>
            <ac:spMk id="19" creationId="{11790627-7E77-467F-B0E7-5C8486156A3B}"/>
          </ac:spMkLst>
        </pc:spChg>
        <pc:picChg chg="add mod">
          <ac:chgData name="Francisco Thiago de Almeida" userId="a253066bd24c5df9" providerId="LiveId" clId="{AF374527-7C42-4AC2-B5C0-60772E729AE9}" dt="2021-05-16T21:19:34.843" v="2208" actId="27614"/>
          <ac:picMkLst>
            <pc:docMk/>
            <pc:sldMk cId="4145991915" sldId="329"/>
            <ac:picMk id="21" creationId="{782F2E4A-1338-4509-A19A-CD2EF0384F7A}"/>
          </ac:picMkLst>
        </pc:picChg>
        <pc:picChg chg="add mod">
          <ac:chgData name="Francisco Thiago de Almeida" userId="a253066bd24c5df9" providerId="LiveId" clId="{AF374527-7C42-4AC2-B5C0-60772E729AE9}" dt="2021-05-16T21:28:35.925" v="2306" actId="1366"/>
          <ac:picMkLst>
            <pc:docMk/>
            <pc:sldMk cId="4145991915" sldId="329"/>
            <ac:picMk id="23" creationId="{4BF02CD2-D80C-4D6F-B666-19AB8C901EC1}"/>
          </ac:picMkLst>
        </pc:picChg>
        <pc:picChg chg="add mod">
          <ac:chgData name="Francisco Thiago de Almeida" userId="a253066bd24c5df9" providerId="LiveId" clId="{AF374527-7C42-4AC2-B5C0-60772E729AE9}" dt="2021-05-16T21:28:35.925" v="2306" actId="1366"/>
          <ac:picMkLst>
            <pc:docMk/>
            <pc:sldMk cId="4145991915" sldId="329"/>
            <ac:picMk id="1026" creationId="{CC6FBC2D-53AF-45A8-962C-C7F14943625D}"/>
          </ac:picMkLst>
        </pc:picChg>
        <pc:picChg chg="add mod">
          <ac:chgData name="Francisco Thiago de Almeida" userId="a253066bd24c5df9" providerId="LiveId" clId="{AF374527-7C42-4AC2-B5C0-60772E729AE9}" dt="2021-05-16T21:30:29.987" v="2335"/>
          <ac:picMkLst>
            <pc:docMk/>
            <pc:sldMk cId="4145991915" sldId="329"/>
            <ac:picMk id="1028" creationId="{4AD89687-0BD4-4085-A81C-56119AA3B7B5}"/>
          </ac:picMkLst>
        </pc:picChg>
        <pc:picChg chg="add mod">
          <ac:chgData name="Francisco Thiago de Almeida" userId="a253066bd24c5df9" providerId="LiveId" clId="{AF374527-7C42-4AC2-B5C0-60772E729AE9}" dt="2021-05-16T21:30:24.811" v="2334"/>
          <ac:picMkLst>
            <pc:docMk/>
            <pc:sldMk cId="4145991915" sldId="329"/>
            <ac:picMk id="1030" creationId="{A48AD7BB-669C-42AF-97E8-A3FAEDAF35FA}"/>
          </ac:picMkLst>
        </pc:picChg>
      </pc:sldChg>
      <pc:sldChg chg="addSp delSp modSp add del mod">
        <pc:chgData name="Francisco Thiago de Almeida" userId="a253066bd24c5df9" providerId="LiveId" clId="{AF374527-7C42-4AC2-B5C0-60772E729AE9}" dt="2021-05-16T22:34:58.471" v="2788" actId="47"/>
        <pc:sldMkLst>
          <pc:docMk/>
          <pc:sldMk cId="2969591112" sldId="330"/>
        </pc:sldMkLst>
        <pc:spChg chg="add del mod">
          <ac:chgData name="Francisco Thiago de Almeida" userId="a253066bd24c5df9" providerId="LiveId" clId="{AF374527-7C42-4AC2-B5C0-60772E729AE9}" dt="2021-05-16T22:34:48.052" v="2787" actId="22"/>
          <ac:spMkLst>
            <pc:docMk/>
            <pc:sldMk cId="2969591112" sldId="330"/>
            <ac:spMk id="23" creationId="{82714BC0-73DD-406C-AF45-D53753750AB9}"/>
          </ac:spMkLst>
        </pc:spChg>
      </pc:sldChg>
      <pc:sldChg chg="addSp delSp modSp add mod ord">
        <pc:chgData name="Francisco Thiago de Almeida" userId="a253066bd24c5df9" providerId="LiveId" clId="{AF374527-7C42-4AC2-B5C0-60772E729AE9}" dt="2021-06-10T13:20:11.283" v="4019"/>
        <pc:sldMkLst>
          <pc:docMk/>
          <pc:sldMk cId="3225390863" sldId="330"/>
        </pc:sldMkLst>
        <pc:spChg chg="del mod">
          <ac:chgData name="Francisco Thiago de Almeida" userId="a253066bd24c5df9" providerId="LiveId" clId="{AF374527-7C42-4AC2-B5C0-60772E729AE9}" dt="2021-05-16T22:39:36.795" v="2844" actId="478"/>
          <ac:spMkLst>
            <pc:docMk/>
            <pc:sldMk cId="3225390863" sldId="330"/>
            <ac:spMk id="20" creationId="{362B5F8C-A2E9-448E-B97B-C2B3496DCAB7}"/>
          </ac:spMkLst>
        </pc:spChg>
        <pc:spChg chg="mod">
          <ac:chgData name="Francisco Thiago de Almeida" userId="a253066bd24c5df9" providerId="LiveId" clId="{AF374527-7C42-4AC2-B5C0-60772E729AE9}" dt="2021-06-07T22:37:04.798" v="3444"/>
          <ac:spMkLst>
            <pc:docMk/>
            <pc:sldMk cId="3225390863" sldId="330"/>
            <ac:spMk id="22" creationId="{1E60A61E-1887-42DD-8B82-7B792AE4B18D}"/>
          </ac:spMkLst>
        </pc:spChg>
        <pc:picChg chg="add mod">
          <ac:chgData name="Francisco Thiago de Almeida" userId="a253066bd24c5df9" providerId="LiveId" clId="{AF374527-7C42-4AC2-B5C0-60772E729AE9}" dt="2021-05-16T22:39:46.897" v="2846" actId="1076"/>
          <ac:picMkLst>
            <pc:docMk/>
            <pc:sldMk cId="3225390863" sldId="330"/>
            <ac:picMk id="3" creationId="{240FB056-11BD-47A3-A062-54B312EDE80F}"/>
          </ac:picMkLst>
        </pc:picChg>
        <pc:picChg chg="mod">
          <ac:chgData name="Francisco Thiago de Almeida" userId="a253066bd24c5df9" providerId="LiveId" clId="{AF374527-7C42-4AC2-B5C0-60772E729AE9}" dt="2021-05-16T22:35:17.414" v="2792" actId="14826"/>
          <ac:picMkLst>
            <pc:docMk/>
            <pc:sldMk cId="3225390863" sldId="330"/>
            <ac:picMk id="23" creationId="{0A376042-5B9D-4229-84ED-A67ED0F23025}"/>
          </ac:picMkLst>
        </pc:picChg>
      </pc:sldChg>
      <pc:sldChg chg="addSp modSp add mod modTransition">
        <pc:chgData name="Francisco Thiago de Almeida" userId="a253066bd24c5df9" providerId="LiveId" clId="{AF374527-7C42-4AC2-B5C0-60772E729AE9}" dt="2021-06-07T22:26:22.711" v="3414"/>
        <pc:sldMkLst>
          <pc:docMk/>
          <pc:sldMk cId="999581430" sldId="331"/>
        </pc:sldMkLst>
        <pc:spChg chg="add mod">
          <ac:chgData name="Francisco Thiago de Almeida" userId="a253066bd24c5df9" providerId="LiveId" clId="{AF374527-7C42-4AC2-B5C0-60772E729AE9}" dt="2021-06-07T22:23:06.329" v="3412"/>
          <ac:spMkLst>
            <pc:docMk/>
            <pc:sldMk cId="999581430" sldId="331"/>
            <ac:spMk id="2" creationId="{17C3AE36-DE13-42DD-B5EB-BB66006EA7EB}"/>
          </ac:spMkLst>
        </pc:spChg>
        <pc:picChg chg="mod">
          <ac:chgData name="Francisco Thiago de Almeida" userId="a253066bd24c5df9" providerId="LiveId" clId="{AF374527-7C42-4AC2-B5C0-60772E729AE9}" dt="2021-06-07T22:17:27.071" v="3373"/>
          <ac:picMkLst>
            <pc:docMk/>
            <pc:sldMk cId="999581430" sldId="331"/>
            <ac:picMk id="5" creationId="{2724B2AB-D9EE-46D0-A948-EF975F885144}"/>
          </ac:picMkLst>
        </pc:picChg>
      </pc:sldChg>
      <pc:sldChg chg="modSp add del mod">
        <pc:chgData name="Francisco Thiago de Almeida" userId="a253066bd24c5df9" providerId="LiveId" clId="{AF374527-7C42-4AC2-B5C0-60772E729AE9}" dt="2021-05-16T22:43:56.496" v="2899" actId="47"/>
        <pc:sldMkLst>
          <pc:docMk/>
          <pc:sldMk cId="3166212509" sldId="331"/>
        </pc:sldMkLst>
        <pc:spChg chg="mod">
          <ac:chgData name="Francisco Thiago de Almeida" userId="a253066bd24c5df9" providerId="LiveId" clId="{AF374527-7C42-4AC2-B5C0-60772E729AE9}" dt="2021-05-16T22:41:38.640" v="2852" actId="20577"/>
          <ac:spMkLst>
            <pc:docMk/>
            <pc:sldMk cId="3166212509" sldId="331"/>
            <ac:spMk id="22" creationId="{1E60A61E-1887-42DD-8B82-7B792AE4B18D}"/>
          </ac:spMkLst>
        </pc:spChg>
      </pc:sldChg>
      <pc:sldChg chg="add del">
        <pc:chgData name="Francisco Thiago de Almeida" userId="a253066bd24c5df9" providerId="LiveId" clId="{AF374527-7C42-4AC2-B5C0-60772E729AE9}" dt="2021-06-07T22:23:23.996" v="3413" actId="47"/>
        <pc:sldMkLst>
          <pc:docMk/>
          <pc:sldMk cId="258406604" sldId="332"/>
        </pc:sldMkLst>
      </pc:sldChg>
      <pc:sldMasterChg chg="modTransition modSldLayout">
        <pc:chgData name="Francisco Thiago de Almeida" userId="a253066bd24c5df9" providerId="LiveId" clId="{AF374527-7C42-4AC2-B5C0-60772E729AE9}" dt="2021-05-16T21:31:42.127" v="2339"/>
        <pc:sldMasterMkLst>
          <pc:docMk/>
          <pc:sldMasterMk cId="992599799" sldId="2147484016"/>
        </pc:sldMasterMkLst>
        <pc:sldLayoutChg chg="modTransition">
          <pc:chgData name="Francisco Thiago de Almeida" userId="a253066bd24c5df9" providerId="LiveId" clId="{AF374527-7C42-4AC2-B5C0-60772E729AE9}" dt="2021-05-16T21:31:42.127" v="2339"/>
          <pc:sldLayoutMkLst>
            <pc:docMk/>
            <pc:sldMasterMk cId="992599799" sldId="2147484016"/>
            <pc:sldLayoutMk cId="1217187255" sldId="2147484015"/>
          </pc:sldLayoutMkLst>
        </pc:sldLayoutChg>
        <pc:sldLayoutChg chg="modTransition">
          <pc:chgData name="Francisco Thiago de Almeida" userId="a253066bd24c5df9" providerId="LiveId" clId="{AF374527-7C42-4AC2-B5C0-60772E729AE9}" dt="2021-05-16T21:31:42.127" v="2339"/>
          <pc:sldLayoutMkLst>
            <pc:docMk/>
            <pc:sldMasterMk cId="992599799" sldId="2147484016"/>
            <pc:sldLayoutMk cId="3929897578" sldId="2147484017"/>
          </pc:sldLayoutMkLst>
        </pc:sldLayoutChg>
        <pc:sldLayoutChg chg="modTransition">
          <pc:chgData name="Francisco Thiago de Almeida" userId="a253066bd24c5df9" providerId="LiveId" clId="{AF374527-7C42-4AC2-B5C0-60772E729AE9}" dt="2021-05-16T21:31:42.127" v="2339"/>
          <pc:sldLayoutMkLst>
            <pc:docMk/>
            <pc:sldMasterMk cId="992599799" sldId="2147484016"/>
            <pc:sldLayoutMk cId="764288532" sldId="2147484018"/>
          </pc:sldLayoutMkLst>
        </pc:sldLayoutChg>
        <pc:sldLayoutChg chg="modTransition">
          <pc:chgData name="Francisco Thiago de Almeida" userId="a253066bd24c5df9" providerId="LiveId" clId="{AF374527-7C42-4AC2-B5C0-60772E729AE9}" dt="2021-05-16T21:31:42.127" v="2339"/>
          <pc:sldLayoutMkLst>
            <pc:docMk/>
            <pc:sldMasterMk cId="992599799" sldId="2147484016"/>
            <pc:sldLayoutMk cId="2759189124" sldId="2147484019"/>
          </pc:sldLayoutMkLst>
        </pc:sldLayoutChg>
        <pc:sldLayoutChg chg="modTransition">
          <pc:chgData name="Francisco Thiago de Almeida" userId="a253066bd24c5df9" providerId="LiveId" clId="{AF374527-7C42-4AC2-B5C0-60772E729AE9}" dt="2021-05-16T21:31:42.127" v="2339"/>
          <pc:sldLayoutMkLst>
            <pc:docMk/>
            <pc:sldMasterMk cId="992599799" sldId="2147484016"/>
            <pc:sldLayoutMk cId="3119337611" sldId="2147484020"/>
          </pc:sldLayoutMkLst>
        </pc:sldLayoutChg>
        <pc:sldLayoutChg chg="modTransition">
          <pc:chgData name="Francisco Thiago de Almeida" userId="a253066bd24c5df9" providerId="LiveId" clId="{AF374527-7C42-4AC2-B5C0-60772E729AE9}" dt="2021-05-16T21:31:42.127" v="2339"/>
          <pc:sldLayoutMkLst>
            <pc:docMk/>
            <pc:sldMasterMk cId="992599799" sldId="2147484016"/>
            <pc:sldLayoutMk cId="696951163" sldId="2147484021"/>
          </pc:sldLayoutMkLst>
        </pc:sldLayoutChg>
        <pc:sldLayoutChg chg="modTransition">
          <pc:chgData name="Francisco Thiago de Almeida" userId="a253066bd24c5df9" providerId="LiveId" clId="{AF374527-7C42-4AC2-B5C0-60772E729AE9}" dt="2021-05-16T21:31:42.127" v="2339"/>
          <pc:sldLayoutMkLst>
            <pc:docMk/>
            <pc:sldMasterMk cId="992599799" sldId="2147484016"/>
            <pc:sldLayoutMk cId="1033172793" sldId="2147484022"/>
          </pc:sldLayoutMkLst>
        </pc:sldLayoutChg>
        <pc:sldLayoutChg chg="modTransition">
          <pc:chgData name="Francisco Thiago de Almeida" userId="a253066bd24c5df9" providerId="LiveId" clId="{AF374527-7C42-4AC2-B5C0-60772E729AE9}" dt="2021-05-16T21:31:42.127" v="2339"/>
          <pc:sldLayoutMkLst>
            <pc:docMk/>
            <pc:sldMasterMk cId="992599799" sldId="2147484016"/>
            <pc:sldLayoutMk cId="2048489729" sldId="2147484023"/>
          </pc:sldLayoutMkLst>
        </pc:sldLayoutChg>
        <pc:sldLayoutChg chg="modTransition">
          <pc:chgData name="Francisco Thiago de Almeida" userId="a253066bd24c5df9" providerId="LiveId" clId="{AF374527-7C42-4AC2-B5C0-60772E729AE9}" dt="2021-05-16T21:31:42.127" v="2339"/>
          <pc:sldLayoutMkLst>
            <pc:docMk/>
            <pc:sldMasterMk cId="992599799" sldId="2147484016"/>
            <pc:sldLayoutMk cId="1517277678" sldId="2147484024"/>
          </pc:sldLayoutMkLst>
        </pc:sldLayoutChg>
        <pc:sldLayoutChg chg="modTransition">
          <pc:chgData name="Francisco Thiago de Almeida" userId="a253066bd24c5df9" providerId="LiveId" clId="{AF374527-7C42-4AC2-B5C0-60772E729AE9}" dt="2021-05-16T21:31:42.127" v="2339"/>
          <pc:sldLayoutMkLst>
            <pc:docMk/>
            <pc:sldMasterMk cId="992599799" sldId="2147484016"/>
            <pc:sldLayoutMk cId="1059967197" sldId="2147484025"/>
          </pc:sldLayoutMkLst>
        </pc:sldLayoutChg>
        <pc:sldLayoutChg chg="modTransition">
          <pc:chgData name="Francisco Thiago de Almeida" userId="a253066bd24c5df9" providerId="LiveId" clId="{AF374527-7C42-4AC2-B5C0-60772E729AE9}" dt="2021-05-16T21:31:42.127" v="2339"/>
          <pc:sldLayoutMkLst>
            <pc:docMk/>
            <pc:sldMasterMk cId="992599799" sldId="2147484016"/>
            <pc:sldLayoutMk cId="2105863381" sldId="2147484026"/>
          </pc:sldLayoutMkLst>
        </pc:sldLayoutChg>
        <pc:sldLayoutChg chg="modTransition">
          <pc:chgData name="Francisco Thiago de Almeida" userId="a253066bd24c5df9" providerId="LiveId" clId="{AF374527-7C42-4AC2-B5C0-60772E729AE9}" dt="2021-05-16T21:31:42.127" v="2339"/>
          <pc:sldLayoutMkLst>
            <pc:docMk/>
            <pc:sldMasterMk cId="992599799" sldId="2147484016"/>
            <pc:sldLayoutMk cId="317407029" sldId="2147484027"/>
          </pc:sldLayoutMkLst>
        </pc:sldLayoutChg>
        <pc:sldLayoutChg chg="modTransition">
          <pc:chgData name="Francisco Thiago de Almeida" userId="a253066bd24c5df9" providerId="LiveId" clId="{AF374527-7C42-4AC2-B5C0-60772E729AE9}" dt="2021-05-16T21:31:42.127" v="2339"/>
          <pc:sldLayoutMkLst>
            <pc:docMk/>
            <pc:sldMasterMk cId="992599799" sldId="2147484016"/>
            <pc:sldLayoutMk cId="2832616492" sldId="2147484028"/>
          </pc:sldLayoutMkLst>
        </pc:sldLayoutChg>
        <pc:sldLayoutChg chg="modTransition">
          <pc:chgData name="Francisco Thiago de Almeida" userId="a253066bd24c5df9" providerId="LiveId" clId="{AF374527-7C42-4AC2-B5C0-60772E729AE9}" dt="2021-05-16T21:31:42.127" v="2339"/>
          <pc:sldLayoutMkLst>
            <pc:docMk/>
            <pc:sldMasterMk cId="992599799" sldId="2147484016"/>
            <pc:sldLayoutMk cId="4004983348" sldId="2147484029"/>
          </pc:sldLayoutMkLst>
        </pc:sldLayoutChg>
        <pc:sldLayoutChg chg="modTransition">
          <pc:chgData name="Francisco Thiago de Almeida" userId="a253066bd24c5df9" providerId="LiveId" clId="{AF374527-7C42-4AC2-B5C0-60772E729AE9}" dt="2021-05-16T21:31:42.127" v="2339"/>
          <pc:sldLayoutMkLst>
            <pc:docMk/>
            <pc:sldMasterMk cId="992599799" sldId="2147484016"/>
            <pc:sldLayoutMk cId="2392633180" sldId="2147484030"/>
          </pc:sldLayoutMkLst>
        </pc:sldLayoutChg>
        <pc:sldLayoutChg chg="modTransition">
          <pc:chgData name="Francisco Thiago de Almeida" userId="a253066bd24c5df9" providerId="LiveId" clId="{AF374527-7C42-4AC2-B5C0-60772E729AE9}" dt="2021-05-16T21:31:42.127" v="2339"/>
          <pc:sldLayoutMkLst>
            <pc:docMk/>
            <pc:sldMasterMk cId="992599799" sldId="2147484016"/>
            <pc:sldLayoutMk cId="1919884427" sldId="2147484031"/>
          </pc:sldLayoutMkLst>
        </pc:sldLayoutChg>
        <pc:sldLayoutChg chg="addSp delSp modSp mod modTransition modAnim">
          <pc:chgData name="Francisco Thiago de Almeida" userId="a253066bd24c5df9" providerId="LiveId" clId="{AF374527-7C42-4AC2-B5C0-60772E729AE9}" dt="2021-05-16T21:31:42.127" v="2339"/>
          <pc:sldLayoutMkLst>
            <pc:docMk/>
            <pc:sldMasterMk cId="992599799" sldId="2147484016"/>
            <pc:sldLayoutMk cId="2230273877" sldId="2147484032"/>
          </pc:sldLayoutMkLst>
          <pc:spChg chg="mod topLvl">
            <ac:chgData name="Francisco Thiago de Almeida" userId="a253066bd24c5df9" providerId="LiveId" clId="{AF374527-7C42-4AC2-B5C0-60772E729AE9}" dt="2021-05-16T20:07:06.101" v="680" actId="165"/>
            <ac:spMkLst>
              <pc:docMk/>
              <pc:sldMasterMk cId="992599799" sldId="2147484016"/>
              <pc:sldLayoutMk cId="2230273877" sldId="2147484032"/>
              <ac:spMk id="6" creationId="{A01AD83F-155F-5F41-A2AE-F08546CEE509}"/>
            </ac:spMkLst>
          </pc:spChg>
          <pc:spChg chg="mod topLvl">
            <ac:chgData name="Francisco Thiago de Almeida" userId="a253066bd24c5df9" providerId="LiveId" clId="{AF374527-7C42-4AC2-B5C0-60772E729AE9}" dt="2021-05-16T20:07:06.101" v="680" actId="165"/>
            <ac:spMkLst>
              <pc:docMk/>
              <pc:sldMasterMk cId="992599799" sldId="2147484016"/>
              <pc:sldLayoutMk cId="2230273877" sldId="2147484032"/>
              <ac:spMk id="7" creationId="{83C567F6-6A72-174D-9903-2089ABBE58FC}"/>
            </ac:spMkLst>
          </pc:spChg>
          <pc:spChg chg="mod topLvl">
            <ac:chgData name="Francisco Thiago de Almeida" userId="a253066bd24c5df9" providerId="LiveId" clId="{AF374527-7C42-4AC2-B5C0-60772E729AE9}" dt="2021-05-16T20:07:06.489" v="681" actId="165"/>
            <ac:spMkLst>
              <pc:docMk/>
              <pc:sldMasterMk cId="992599799" sldId="2147484016"/>
              <pc:sldLayoutMk cId="2230273877" sldId="2147484032"/>
              <ac:spMk id="9" creationId="{E96932E7-F6C8-D049-910C-C626C289B574}"/>
            </ac:spMkLst>
          </pc:spChg>
          <pc:spChg chg="mod topLvl">
            <ac:chgData name="Francisco Thiago de Almeida" userId="a253066bd24c5df9" providerId="LiveId" clId="{AF374527-7C42-4AC2-B5C0-60772E729AE9}" dt="2021-05-16T20:07:06.489" v="681" actId="165"/>
            <ac:spMkLst>
              <pc:docMk/>
              <pc:sldMasterMk cId="992599799" sldId="2147484016"/>
              <pc:sldLayoutMk cId="2230273877" sldId="2147484032"/>
              <ac:spMk id="10" creationId="{02079EDF-4E5D-014D-9D25-A7A35310D30B}"/>
            </ac:spMkLst>
          </pc:spChg>
          <pc:spChg chg="mod topLvl">
            <ac:chgData name="Francisco Thiago de Almeida" userId="a253066bd24c5df9" providerId="LiveId" clId="{AF374527-7C42-4AC2-B5C0-60772E729AE9}" dt="2021-05-16T20:07:02.129" v="679" actId="165"/>
            <ac:spMkLst>
              <pc:docMk/>
              <pc:sldMasterMk cId="992599799" sldId="2147484016"/>
              <pc:sldLayoutMk cId="2230273877" sldId="2147484032"/>
              <ac:spMk id="12" creationId="{28B9876A-5CF6-844E-8ED1-A1E25F8784FA}"/>
            </ac:spMkLst>
          </pc:spChg>
          <pc:spChg chg="mod topLvl">
            <ac:chgData name="Francisco Thiago de Almeida" userId="a253066bd24c5df9" providerId="LiveId" clId="{AF374527-7C42-4AC2-B5C0-60772E729AE9}" dt="2021-05-16T20:07:02.129" v="679" actId="165"/>
            <ac:spMkLst>
              <pc:docMk/>
              <pc:sldMasterMk cId="992599799" sldId="2147484016"/>
              <pc:sldLayoutMk cId="2230273877" sldId="2147484032"/>
              <ac:spMk id="13" creationId="{5EC76DFA-46F6-234B-A65A-48744FA49B8E}"/>
            </ac:spMkLst>
          </pc:spChg>
          <pc:spChg chg="mod topLvl">
            <ac:chgData name="Francisco Thiago de Almeida" userId="a253066bd24c5df9" providerId="LiveId" clId="{AF374527-7C42-4AC2-B5C0-60772E729AE9}" dt="2021-05-16T20:07:00.936" v="678" actId="165"/>
            <ac:spMkLst>
              <pc:docMk/>
              <pc:sldMasterMk cId="992599799" sldId="2147484016"/>
              <pc:sldLayoutMk cId="2230273877" sldId="2147484032"/>
              <ac:spMk id="15" creationId="{B4865303-19A5-8446-9F33-1FD8B9A3F898}"/>
            </ac:spMkLst>
          </pc:spChg>
          <pc:spChg chg="mod topLvl">
            <ac:chgData name="Francisco Thiago de Almeida" userId="a253066bd24c5df9" providerId="LiveId" clId="{AF374527-7C42-4AC2-B5C0-60772E729AE9}" dt="2021-05-16T20:07:00.936" v="678" actId="165"/>
            <ac:spMkLst>
              <pc:docMk/>
              <pc:sldMasterMk cId="992599799" sldId="2147484016"/>
              <pc:sldLayoutMk cId="2230273877" sldId="2147484032"/>
              <ac:spMk id="16" creationId="{0CFA6A90-9EE6-8046-8220-3C45DD6F0103}"/>
            </ac:spMkLst>
          </pc:spChg>
          <pc:grpChg chg="add del mod">
            <ac:chgData name="Francisco Thiago de Almeida" userId="a253066bd24c5df9" providerId="LiveId" clId="{AF374527-7C42-4AC2-B5C0-60772E729AE9}" dt="2021-05-16T20:07:06.101" v="680" actId="165"/>
            <ac:grpSpMkLst>
              <pc:docMk/>
              <pc:sldMasterMk cId="992599799" sldId="2147484016"/>
              <pc:sldLayoutMk cId="2230273877" sldId="2147484032"/>
              <ac:grpSpMk id="5" creationId="{7F59A8E9-F25B-4049-927B-9E797A74FF17}"/>
            </ac:grpSpMkLst>
          </pc:grpChg>
          <pc:grpChg chg="add del mod">
            <ac:chgData name="Francisco Thiago de Almeida" userId="a253066bd24c5df9" providerId="LiveId" clId="{AF374527-7C42-4AC2-B5C0-60772E729AE9}" dt="2021-05-16T20:07:06.489" v="681" actId="165"/>
            <ac:grpSpMkLst>
              <pc:docMk/>
              <pc:sldMasterMk cId="992599799" sldId="2147484016"/>
              <pc:sldLayoutMk cId="2230273877" sldId="2147484032"/>
              <ac:grpSpMk id="8" creationId="{DF34CCC4-8832-A34A-ABAA-2D5DC9DF7131}"/>
            </ac:grpSpMkLst>
          </pc:grpChg>
          <pc:grpChg chg="add del mod">
            <ac:chgData name="Francisco Thiago de Almeida" userId="a253066bd24c5df9" providerId="LiveId" clId="{AF374527-7C42-4AC2-B5C0-60772E729AE9}" dt="2021-05-16T20:07:02.129" v="679" actId="165"/>
            <ac:grpSpMkLst>
              <pc:docMk/>
              <pc:sldMasterMk cId="992599799" sldId="2147484016"/>
              <pc:sldLayoutMk cId="2230273877" sldId="2147484032"/>
              <ac:grpSpMk id="11" creationId="{A25D3540-C103-7B4E-8605-F71477FA0C32}"/>
            </ac:grpSpMkLst>
          </pc:grpChg>
          <pc:grpChg chg="add del mod">
            <ac:chgData name="Francisco Thiago de Almeida" userId="a253066bd24c5df9" providerId="LiveId" clId="{AF374527-7C42-4AC2-B5C0-60772E729AE9}" dt="2021-05-16T20:07:00.936" v="678" actId="165"/>
            <ac:grpSpMkLst>
              <pc:docMk/>
              <pc:sldMasterMk cId="992599799" sldId="2147484016"/>
              <pc:sldLayoutMk cId="2230273877" sldId="2147484032"/>
              <ac:grpSpMk id="14" creationId="{23B8CB3A-21BD-0D43-811F-CB84A692F9EC}"/>
            </ac:grpSpMkLst>
          </pc:grpChg>
        </pc:sldLayoutChg>
        <pc:sldLayoutChg chg="modTransition">
          <pc:chgData name="Francisco Thiago de Almeida" userId="a253066bd24c5df9" providerId="LiveId" clId="{AF374527-7C42-4AC2-B5C0-60772E729AE9}" dt="2021-05-16T21:31:42.127" v="2339"/>
          <pc:sldLayoutMkLst>
            <pc:docMk/>
            <pc:sldMasterMk cId="992599799" sldId="2147484016"/>
            <pc:sldLayoutMk cId="174269450" sldId="2147484033"/>
          </pc:sldLayoutMkLst>
        </pc:sldLayoutChg>
        <pc:sldLayoutChg chg="modTransition">
          <pc:chgData name="Francisco Thiago de Almeida" userId="a253066bd24c5df9" providerId="LiveId" clId="{AF374527-7C42-4AC2-B5C0-60772E729AE9}" dt="2021-05-16T21:31:42.127" v="2339"/>
          <pc:sldLayoutMkLst>
            <pc:docMk/>
            <pc:sldMasterMk cId="992599799" sldId="2147484016"/>
            <pc:sldLayoutMk cId="4217525714" sldId="2147484034"/>
          </pc:sldLayoutMkLst>
        </pc:sldLayoutChg>
        <pc:sldLayoutChg chg="modTransition">
          <pc:chgData name="Francisco Thiago de Almeida" userId="a253066bd24c5df9" providerId="LiveId" clId="{AF374527-7C42-4AC2-B5C0-60772E729AE9}" dt="2021-05-16T21:31:42.127" v="2339"/>
          <pc:sldLayoutMkLst>
            <pc:docMk/>
            <pc:sldMasterMk cId="992599799" sldId="2147484016"/>
            <pc:sldLayoutMk cId="4128530667" sldId="2147484035"/>
          </pc:sldLayoutMkLst>
        </pc:sldLayoutChg>
        <pc:sldLayoutChg chg="modTransition">
          <pc:chgData name="Francisco Thiago de Almeida" userId="a253066bd24c5df9" providerId="LiveId" clId="{AF374527-7C42-4AC2-B5C0-60772E729AE9}" dt="2021-05-16T21:31:42.127" v="2339"/>
          <pc:sldLayoutMkLst>
            <pc:docMk/>
            <pc:sldMasterMk cId="992599799" sldId="2147484016"/>
            <pc:sldLayoutMk cId="320582831" sldId="2147484037"/>
          </pc:sldLayoutMkLst>
        </pc:sldLayoutChg>
        <pc:sldLayoutChg chg="modTransition">
          <pc:chgData name="Francisco Thiago de Almeida" userId="a253066bd24c5df9" providerId="LiveId" clId="{AF374527-7C42-4AC2-B5C0-60772E729AE9}" dt="2021-05-16T21:31:42.127" v="2339"/>
          <pc:sldLayoutMkLst>
            <pc:docMk/>
            <pc:sldMasterMk cId="992599799" sldId="2147484016"/>
            <pc:sldLayoutMk cId="1394568341" sldId="2147484039"/>
          </pc:sldLayoutMkLst>
        </pc:sldLayoutChg>
        <pc:sldLayoutChg chg="modTransition">
          <pc:chgData name="Francisco Thiago de Almeida" userId="a253066bd24c5df9" providerId="LiveId" clId="{AF374527-7C42-4AC2-B5C0-60772E729AE9}" dt="2021-05-16T21:31:42.127" v="2339"/>
          <pc:sldLayoutMkLst>
            <pc:docMk/>
            <pc:sldMasterMk cId="992599799" sldId="2147484016"/>
            <pc:sldLayoutMk cId="651120502" sldId="2147484041"/>
          </pc:sldLayoutMkLst>
        </pc:sldLayoutChg>
        <pc:sldLayoutChg chg="modTransition">
          <pc:chgData name="Francisco Thiago de Almeida" userId="a253066bd24c5df9" providerId="LiveId" clId="{AF374527-7C42-4AC2-B5C0-60772E729AE9}" dt="2021-05-16T21:31:42.127" v="2339"/>
          <pc:sldLayoutMkLst>
            <pc:docMk/>
            <pc:sldMasterMk cId="992599799" sldId="2147484016"/>
            <pc:sldLayoutMk cId="1751446396" sldId="2147484042"/>
          </pc:sldLayoutMkLst>
        </pc:sldLayoutChg>
        <pc:sldLayoutChg chg="modTransition">
          <pc:chgData name="Francisco Thiago de Almeida" userId="a253066bd24c5df9" providerId="LiveId" clId="{AF374527-7C42-4AC2-B5C0-60772E729AE9}" dt="2021-05-16T21:31:42.127" v="2339"/>
          <pc:sldLayoutMkLst>
            <pc:docMk/>
            <pc:sldMasterMk cId="992599799" sldId="2147484016"/>
            <pc:sldLayoutMk cId="2631187069" sldId="2147484043"/>
          </pc:sldLayoutMkLst>
        </pc:sldLayoutChg>
        <pc:sldLayoutChg chg="modTransition">
          <pc:chgData name="Francisco Thiago de Almeida" userId="a253066bd24c5df9" providerId="LiveId" clId="{AF374527-7C42-4AC2-B5C0-60772E729AE9}" dt="2021-05-16T21:31:42.127" v="2339"/>
          <pc:sldLayoutMkLst>
            <pc:docMk/>
            <pc:sldMasterMk cId="992599799" sldId="2147484016"/>
            <pc:sldLayoutMk cId="1162938731" sldId="2147484044"/>
          </pc:sldLayoutMkLst>
        </pc:sldLayoutChg>
        <pc:sldLayoutChg chg="modTransition">
          <pc:chgData name="Francisco Thiago de Almeida" userId="a253066bd24c5df9" providerId="LiveId" clId="{AF374527-7C42-4AC2-B5C0-60772E729AE9}" dt="2021-05-16T21:31:42.127" v="2339"/>
          <pc:sldLayoutMkLst>
            <pc:docMk/>
            <pc:sldMasterMk cId="992599799" sldId="2147484016"/>
            <pc:sldLayoutMk cId="1554427792" sldId="2147484045"/>
          </pc:sldLayoutMkLst>
        </pc:sldLayoutChg>
        <pc:sldLayoutChg chg="modTransition">
          <pc:chgData name="Francisco Thiago de Almeida" userId="a253066bd24c5df9" providerId="LiveId" clId="{AF374527-7C42-4AC2-B5C0-60772E729AE9}" dt="2021-05-16T21:31:42.127" v="2339"/>
          <pc:sldLayoutMkLst>
            <pc:docMk/>
            <pc:sldMasterMk cId="992599799" sldId="2147484016"/>
            <pc:sldLayoutMk cId="1324341896" sldId="2147484046"/>
          </pc:sldLayoutMkLst>
        </pc:sldLayoutChg>
        <pc:sldLayoutChg chg="modTransition">
          <pc:chgData name="Francisco Thiago de Almeida" userId="a253066bd24c5df9" providerId="LiveId" clId="{AF374527-7C42-4AC2-B5C0-60772E729AE9}" dt="2021-05-16T21:31:42.127" v="2339"/>
          <pc:sldLayoutMkLst>
            <pc:docMk/>
            <pc:sldMasterMk cId="992599799" sldId="2147484016"/>
            <pc:sldLayoutMk cId="1246346737" sldId="2147484047"/>
          </pc:sldLayoutMkLst>
        </pc:sldLayoutChg>
        <pc:sldLayoutChg chg="modTransition">
          <pc:chgData name="Francisco Thiago de Almeida" userId="a253066bd24c5df9" providerId="LiveId" clId="{AF374527-7C42-4AC2-B5C0-60772E729AE9}" dt="2021-05-16T21:31:42.127" v="2339"/>
          <pc:sldLayoutMkLst>
            <pc:docMk/>
            <pc:sldMasterMk cId="992599799" sldId="2147484016"/>
            <pc:sldLayoutMk cId="3057432713" sldId="2147484048"/>
          </pc:sldLayoutMkLst>
        </pc:sldLayoutChg>
        <pc:sldLayoutChg chg="modTransition">
          <pc:chgData name="Francisco Thiago de Almeida" userId="a253066bd24c5df9" providerId="LiveId" clId="{AF374527-7C42-4AC2-B5C0-60772E729AE9}" dt="2021-05-16T21:31:42.127" v="2339"/>
          <pc:sldLayoutMkLst>
            <pc:docMk/>
            <pc:sldMasterMk cId="992599799" sldId="2147484016"/>
            <pc:sldLayoutMk cId="595493143" sldId="2147484049"/>
          </pc:sldLayoutMkLst>
        </pc:sldLayoutChg>
        <pc:sldLayoutChg chg="modTransition">
          <pc:chgData name="Francisco Thiago de Almeida" userId="a253066bd24c5df9" providerId="LiveId" clId="{AF374527-7C42-4AC2-B5C0-60772E729AE9}" dt="2021-05-16T21:31:42.127" v="2339"/>
          <pc:sldLayoutMkLst>
            <pc:docMk/>
            <pc:sldMasterMk cId="992599799" sldId="2147484016"/>
            <pc:sldLayoutMk cId="3884737107" sldId="2147484050"/>
          </pc:sldLayoutMkLst>
        </pc:sldLayoutChg>
        <pc:sldLayoutChg chg="modTransition">
          <pc:chgData name="Francisco Thiago de Almeida" userId="a253066bd24c5df9" providerId="LiveId" clId="{AF374527-7C42-4AC2-B5C0-60772E729AE9}" dt="2021-05-16T21:31:42.127" v="2339"/>
          <pc:sldLayoutMkLst>
            <pc:docMk/>
            <pc:sldMasterMk cId="992599799" sldId="2147484016"/>
            <pc:sldLayoutMk cId="3766221549" sldId="2147484051"/>
          </pc:sldLayoutMkLst>
        </pc:sldLayoutChg>
        <pc:sldLayoutChg chg="delSp modSp mod modTransition modAnim">
          <pc:chgData name="Francisco Thiago de Almeida" userId="a253066bd24c5df9" providerId="LiveId" clId="{AF374527-7C42-4AC2-B5C0-60772E729AE9}" dt="2021-05-16T21:31:42.127" v="2339"/>
          <pc:sldLayoutMkLst>
            <pc:docMk/>
            <pc:sldMasterMk cId="992599799" sldId="2147484016"/>
            <pc:sldLayoutMk cId="3764051284" sldId="2147484052"/>
          </pc:sldLayoutMkLst>
          <pc:spChg chg="mod topLvl">
            <ac:chgData name="Francisco Thiago de Almeida" userId="a253066bd24c5df9" providerId="LiveId" clId="{AF374527-7C42-4AC2-B5C0-60772E729AE9}" dt="2021-05-16T20:07:08.651" v="685" actId="1076"/>
            <ac:spMkLst>
              <pc:docMk/>
              <pc:sldMasterMk cId="992599799" sldId="2147484016"/>
              <pc:sldLayoutMk cId="3764051284" sldId="2147484052"/>
              <ac:spMk id="11" creationId="{0FFCD5DB-AE64-2F43-BFD5-31745B812CCB}"/>
            </ac:spMkLst>
          </pc:spChg>
          <pc:spChg chg="mod topLvl">
            <ac:chgData name="Francisco Thiago de Almeida" userId="a253066bd24c5df9" providerId="LiveId" clId="{AF374527-7C42-4AC2-B5C0-60772E729AE9}" dt="2021-05-16T20:07:08.651" v="685" actId="1076"/>
            <ac:spMkLst>
              <pc:docMk/>
              <pc:sldMasterMk cId="992599799" sldId="2147484016"/>
              <pc:sldLayoutMk cId="3764051284" sldId="2147484052"/>
              <ac:spMk id="12" creationId="{509ABD39-FB61-9547-9B7B-72D6FD8C35BD}"/>
            </ac:spMkLst>
          </pc:spChg>
          <pc:spChg chg="mod topLvl">
            <ac:chgData name="Francisco Thiago de Almeida" userId="a253066bd24c5df9" providerId="LiveId" clId="{AF374527-7C42-4AC2-B5C0-60772E729AE9}" dt="2021-05-16T20:07:08.651" v="685" actId="1076"/>
            <ac:spMkLst>
              <pc:docMk/>
              <pc:sldMasterMk cId="992599799" sldId="2147484016"/>
              <pc:sldLayoutMk cId="3764051284" sldId="2147484052"/>
              <ac:spMk id="14" creationId="{686956A9-E761-B646-97CE-2345D72B5A06}"/>
            </ac:spMkLst>
          </pc:spChg>
          <pc:spChg chg="mod topLvl">
            <ac:chgData name="Francisco Thiago de Almeida" userId="a253066bd24c5df9" providerId="LiveId" clId="{AF374527-7C42-4AC2-B5C0-60772E729AE9}" dt="2021-05-16T20:07:08.651" v="685" actId="1076"/>
            <ac:spMkLst>
              <pc:docMk/>
              <pc:sldMasterMk cId="992599799" sldId="2147484016"/>
              <pc:sldLayoutMk cId="3764051284" sldId="2147484052"/>
              <ac:spMk id="15" creationId="{EACEE1B4-1904-C94F-86A6-15778E52B67D}"/>
            </ac:spMkLst>
          </pc:spChg>
          <pc:spChg chg="mod topLvl">
            <ac:chgData name="Francisco Thiago de Almeida" userId="a253066bd24c5df9" providerId="LiveId" clId="{AF374527-7C42-4AC2-B5C0-60772E729AE9}" dt="2021-05-16T20:07:08.651" v="685" actId="1076"/>
            <ac:spMkLst>
              <pc:docMk/>
              <pc:sldMasterMk cId="992599799" sldId="2147484016"/>
              <pc:sldLayoutMk cId="3764051284" sldId="2147484052"/>
              <ac:spMk id="17" creationId="{DD21B70C-6BF6-794D-86FC-DE60B451C0D6}"/>
            </ac:spMkLst>
          </pc:spChg>
          <pc:spChg chg="mod topLvl">
            <ac:chgData name="Francisco Thiago de Almeida" userId="a253066bd24c5df9" providerId="LiveId" clId="{AF374527-7C42-4AC2-B5C0-60772E729AE9}" dt="2021-05-16T20:07:08.651" v="685" actId="1076"/>
            <ac:spMkLst>
              <pc:docMk/>
              <pc:sldMasterMk cId="992599799" sldId="2147484016"/>
              <pc:sldLayoutMk cId="3764051284" sldId="2147484052"/>
              <ac:spMk id="18" creationId="{1E6F6C16-5929-0C47-9B48-6FA26862CA60}"/>
            </ac:spMkLst>
          </pc:spChg>
          <pc:spChg chg="mod topLvl">
            <ac:chgData name="Francisco Thiago de Almeida" userId="a253066bd24c5df9" providerId="LiveId" clId="{AF374527-7C42-4AC2-B5C0-60772E729AE9}" dt="2021-05-16T20:03:18.884" v="633" actId="165"/>
            <ac:spMkLst>
              <pc:docMk/>
              <pc:sldMasterMk cId="992599799" sldId="2147484016"/>
              <pc:sldLayoutMk cId="3764051284" sldId="2147484052"/>
              <ac:spMk id="20" creationId="{C49964FD-0475-F24C-8057-8B626D23DC85}"/>
            </ac:spMkLst>
          </pc:spChg>
          <pc:spChg chg="mod topLvl">
            <ac:chgData name="Francisco Thiago de Almeida" userId="a253066bd24c5df9" providerId="LiveId" clId="{AF374527-7C42-4AC2-B5C0-60772E729AE9}" dt="2021-05-16T20:03:18.884" v="633" actId="165"/>
            <ac:spMkLst>
              <pc:docMk/>
              <pc:sldMasterMk cId="992599799" sldId="2147484016"/>
              <pc:sldLayoutMk cId="3764051284" sldId="2147484052"/>
              <ac:spMk id="21" creationId="{9A079938-14D3-E34E-A9CB-7CC9F6213B28}"/>
            </ac:spMkLst>
          </pc:spChg>
          <pc:grpChg chg="del">
            <ac:chgData name="Francisco Thiago de Almeida" userId="a253066bd24c5df9" providerId="LiveId" clId="{AF374527-7C42-4AC2-B5C0-60772E729AE9}" dt="2021-05-16T20:02:33.084" v="631" actId="165"/>
            <ac:grpSpMkLst>
              <pc:docMk/>
              <pc:sldMasterMk cId="992599799" sldId="2147484016"/>
              <pc:sldLayoutMk cId="3764051284" sldId="2147484052"/>
              <ac:grpSpMk id="10" creationId="{CD6F0876-68B7-A845-A031-FB78B8B4B0D4}"/>
            </ac:grpSpMkLst>
          </pc:grpChg>
          <pc:grpChg chg="del">
            <ac:chgData name="Francisco Thiago de Almeida" userId="a253066bd24c5df9" providerId="LiveId" clId="{AF374527-7C42-4AC2-B5C0-60772E729AE9}" dt="2021-05-16T20:02:22.228" v="630" actId="165"/>
            <ac:grpSpMkLst>
              <pc:docMk/>
              <pc:sldMasterMk cId="992599799" sldId="2147484016"/>
              <pc:sldLayoutMk cId="3764051284" sldId="2147484052"/>
              <ac:grpSpMk id="13" creationId="{95A2C1D8-7EE7-E449-96D0-B015537FCA58}"/>
            </ac:grpSpMkLst>
          </pc:grpChg>
          <pc:grpChg chg="del">
            <ac:chgData name="Francisco Thiago de Almeida" userId="a253066bd24c5df9" providerId="LiveId" clId="{AF374527-7C42-4AC2-B5C0-60772E729AE9}" dt="2021-05-16T20:02:38.521" v="632" actId="165"/>
            <ac:grpSpMkLst>
              <pc:docMk/>
              <pc:sldMasterMk cId="992599799" sldId="2147484016"/>
              <pc:sldLayoutMk cId="3764051284" sldId="2147484052"/>
              <ac:grpSpMk id="16" creationId="{4C4A64A8-3899-E842-AD10-FA8575162D6B}"/>
            </ac:grpSpMkLst>
          </pc:grpChg>
          <pc:grpChg chg="del">
            <ac:chgData name="Francisco Thiago de Almeida" userId="a253066bd24c5df9" providerId="LiveId" clId="{AF374527-7C42-4AC2-B5C0-60772E729AE9}" dt="2021-05-16T20:03:18.884" v="633" actId="165"/>
            <ac:grpSpMkLst>
              <pc:docMk/>
              <pc:sldMasterMk cId="992599799" sldId="2147484016"/>
              <pc:sldLayoutMk cId="3764051284" sldId="2147484052"/>
              <ac:grpSpMk id="19" creationId="{A9B0426F-C71C-8E4E-966A-D76F3532186C}"/>
            </ac:grpSpMkLst>
          </pc:grpChg>
        </pc:sldLayoutChg>
        <pc:sldLayoutChg chg="modTransition">
          <pc:chgData name="Francisco Thiago de Almeida" userId="a253066bd24c5df9" providerId="LiveId" clId="{AF374527-7C42-4AC2-B5C0-60772E729AE9}" dt="2021-05-16T21:31:42.127" v="2339"/>
          <pc:sldLayoutMkLst>
            <pc:docMk/>
            <pc:sldMasterMk cId="992599799" sldId="2147484016"/>
            <pc:sldLayoutMk cId="1522443669" sldId="2147484053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>
            <a:extLst>
              <a:ext uri="{FF2B5EF4-FFF2-40B4-BE49-F238E27FC236}">
                <a16:creationId xmlns:a16="http://schemas.microsoft.com/office/drawing/2014/main" id="{FC6FBDBB-9C43-0E42-96DA-BDBF1612F64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 altLang="pt-BR"/>
          </a:p>
        </p:txBody>
      </p:sp>
      <p:sp>
        <p:nvSpPr>
          <p:cNvPr id="224259" name="Rectangle 3">
            <a:extLst>
              <a:ext uri="{FF2B5EF4-FFF2-40B4-BE49-F238E27FC236}">
                <a16:creationId xmlns:a16="http://schemas.microsoft.com/office/drawing/2014/main" id="{CAB26D30-28A6-914E-8D2F-970C753227DF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pt-BR" altLang="pt-BR"/>
          </a:p>
        </p:txBody>
      </p:sp>
      <p:sp>
        <p:nvSpPr>
          <p:cNvPr id="224260" name="Rectangle 4">
            <a:extLst>
              <a:ext uri="{FF2B5EF4-FFF2-40B4-BE49-F238E27FC236}">
                <a16:creationId xmlns:a16="http://schemas.microsoft.com/office/drawing/2014/main" id="{8D2A4EDD-EA40-E64F-A9B4-E61EF923C8AC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 altLang="pt-BR"/>
          </a:p>
        </p:txBody>
      </p:sp>
      <p:sp>
        <p:nvSpPr>
          <p:cNvPr id="224261" name="Rectangle 5">
            <a:extLst>
              <a:ext uri="{FF2B5EF4-FFF2-40B4-BE49-F238E27FC236}">
                <a16:creationId xmlns:a16="http://schemas.microsoft.com/office/drawing/2014/main" id="{8087E148-F22B-5F4E-8B62-30977800A92B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3CF7604-7492-0A40-BF07-85B57023127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5A8907BC-83B8-FD46-A711-318F606A0FB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 altLang="pt-BR"/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4B823438-9776-8C4D-99CB-8F11DA2CD51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pt-BR" altLang="pt-BR"/>
          </a:p>
        </p:txBody>
      </p:sp>
      <p:sp>
        <p:nvSpPr>
          <p:cNvPr id="17412" name="Rectangle 4">
            <a:extLst>
              <a:ext uri="{FF2B5EF4-FFF2-40B4-BE49-F238E27FC236}">
                <a16:creationId xmlns:a16="http://schemas.microsoft.com/office/drawing/2014/main" id="{F4AF689B-0B6A-9649-AD98-762BBA696725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287588" y="514350"/>
            <a:ext cx="4568825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6389" name="Rectangle 5">
            <a:extLst>
              <a:ext uri="{FF2B5EF4-FFF2-40B4-BE49-F238E27FC236}">
                <a16:creationId xmlns:a16="http://schemas.microsoft.com/office/drawing/2014/main" id="{3E326167-95DA-494C-93DA-8C54A187497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6390" name="Rectangle 6">
            <a:extLst>
              <a:ext uri="{FF2B5EF4-FFF2-40B4-BE49-F238E27FC236}">
                <a16:creationId xmlns:a16="http://schemas.microsoft.com/office/drawing/2014/main" id="{A64AAD65-9308-8543-B201-DE380F24518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 altLang="pt-BR"/>
          </a:p>
        </p:txBody>
      </p:sp>
      <p:sp>
        <p:nvSpPr>
          <p:cNvPr id="16391" name="Rectangle 7">
            <a:extLst>
              <a:ext uri="{FF2B5EF4-FFF2-40B4-BE49-F238E27FC236}">
                <a16:creationId xmlns:a16="http://schemas.microsoft.com/office/drawing/2014/main" id="{B482230D-80AF-D845-89A5-4CA056490C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EF1650B-9711-5345-971A-DBF4817AF9EB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118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806821" algn="l" rtl="0" eaLnBrk="0" fontAlgn="base" hangingPunct="0">
      <a:spcBef>
        <a:spcPct val="30000"/>
      </a:spcBef>
      <a:spcAft>
        <a:spcPct val="0"/>
      </a:spcAft>
      <a:defRPr sz="2118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1613642" algn="l" rtl="0" eaLnBrk="0" fontAlgn="base" hangingPunct="0">
      <a:spcBef>
        <a:spcPct val="30000"/>
      </a:spcBef>
      <a:spcAft>
        <a:spcPct val="0"/>
      </a:spcAft>
      <a:defRPr sz="2118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2420463" algn="l" rtl="0" eaLnBrk="0" fontAlgn="base" hangingPunct="0">
      <a:spcBef>
        <a:spcPct val="30000"/>
      </a:spcBef>
      <a:spcAft>
        <a:spcPct val="0"/>
      </a:spcAft>
      <a:defRPr sz="2118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3227283" algn="l" rtl="0" eaLnBrk="0" fontAlgn="base" hangingPunct="0">
      <a:spcBef>
        <a:spcPct val="30000"/>
      </a:spcBef>
      <a:spcAft>
        <a:spcPct val="0"/>
      </a:spcAft>
      <a:defRPr sz="2118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4034104" algn="l" defTabSz="1613642" rtl="0" eaLnBrk="1" latinLnBrk="0" hangingPunct="1">
      <a:defRPr sz="2118" kern="1200">
        <a:solidFill>
          <a:schemeClr val="tx1"/>
        </a:solidFill>
        <a:latin typeface="+mn-lt"/>
        <a:ea typeface="+mn-ea"/>
        <a:cs typeface="+mn-cs"/>
      </a:defRPr>
    </a:lvl6pPr>
    <a:lvl7pPr marL="4840925" algn="l" defTabSz="1613642" rtl="0" eaLnBrk="1" latinLnBrk="0" hangingPunct="1">
      <a:defRPr sz="2118" kern="1200">
        <a:solidFill>
          <a:schemeClr val="tx1"/>
        </a:solidFill>
        <a:latin typeface="+mn-lt"/>
        <a:ea typeface="+mn-ea"/>
        <a:cs typeface="+mn-cs"/>
      </a:defRPr>
    </a:lvl7pPr>
    <a:lvl8pPr marL="5647746" algn="l" defTabSz="1613642" rtl="0" eaLnBrk="1" latinLnBrk="0" hangingPunct="1">
      <a:defRPr sz="2118" kern="1200">
        <a:solidFill>
          <a:schemeClr val="tx1"/>
        </a:solidFill>
        <a:latin typeface="+mn-lt"/>
        <a:ea typeface="+mn-ea"/>
        <a:cs typeface="+mn-cs"/>
      </a:defRPr>
    </a:lvl8pPr>
    <a:lvl9pPr marL="6454567" algn="l" defTabSz="1613642" rtl="0" eaLnBrk="1" latinLnBrk="0" hangingPunct="1">
      <a:defRPr sz="211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E talvez apenas nesse modelo faça mais sentido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1650B-9711-5345-971A-DBF4817AF9EB}" type="slidenum">
              <a:rPr lang="pt-BR" altLang="pt-BR" smtClean="0"/>
              <a:pPr/>
              <a:t>4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253759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Para não falar em banco de dados, </a:t>
            </a:r>
            <a:r>
              <a:rPr lang="pt-BR" dirty="0" err="1"/>
              <a:t>exception</a:t>
            </a:r>
            <a:r>
              <a:rPr lang="pt-BR" dirty="0"/>
              <a:t> </a:t>
            </a:r>
            <a:r>
              <a:rPr lang="pt-BR" dirty="0" err="1"/>
              <a:t>handling</a:t>
            </a:r>
            <a:r>
              <a:rPr lang="pt-BR" dirty="0"/>
              <a:t> e tantos outros códigos que seriam repetidos em cada aplicação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1650B-9711-5345-971A-DBF4817AF9EB}" type="slidenum">
              <a:rPr lang="pt-BR" altLang="pt-BR" smtClean="0"/>
              <a:pPr/>
              <a:t>7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479610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Sísifo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1650B-9711-5345-971A-DBF4817AF9EB}" type="slidenum">
              <a:rPr lang="pt-BR" altLang="pt-BR" smtClean="0"/>
              <a:pPr/>
              <a:t>10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831739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Aplicações podem ter necessidades diferentes. É preciso encontrar equilíbrio: Quanto mais específica a templates, menos reaproveitável ela fica.</a:t>
            </a:r>
          </a:p>
          <a:p>
            <a:r>
              <a:rPr lang="pt-BR" dirty="0" err="1"/>
              <a:t>Template</a:t>
            </a:r>
            <a:r>
              <a:rPr lang="pt-BR" dirty="0"/>
              <a:t> </a:t>
            </a:r>
            <a:r>
              <a:rPr lang="pt-BR" dirty="0" err="1"/>
              <a:t>worker</a:t>
            </a:r>
            <a:r>
              <a:rPr lang="pt-BR" dirty="0"/>
              <a:t> -&gt; templates </a:t>
            </a:r>
            <a:r>
              <a:rPr lang="pt-BR" dirty="0" err="1"/>
              <a:t>worker</a:t>
            </a:r>
            <a:r>
              <a:rPr lang="pt-BR" dirty="0"/>
              <a:t> </a:t>
            </a:r>
            <a:r>
              <a:rPr lang="pt-BR" dirty="0" err="1"/>
              <a:t>consumer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1650B-9711-5345-971A-DBF4817AF9EB}" type="slidenum">
              <a:rPr lang="pt-BR" altLang="pt-BR" smtClean="0"/>
              <a:pPr/>
              <a:t>16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185236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Cuidado para que a sua templates não tome decisões demais sobre a sua implementação... Como você usa suas configurações, quais são as chaves no </a:t>
            </a:r>
            <a:r>
              <a:rPr lang="pt-BR" dirty="0" err="1"/>
              <a:t>vault</a:t>
            </a:r>
            <a:r>
              <a:rPr lang="pt-BR" dirty="0"/>
              <a:t> que </a:t>
            </a:r>
            <a:r>
              <a:rPr lang="pt-BR" dirty="0" err="1"/>
              <a:t>vc</a:t>
            </a:r>
            <a:r>
              <a:rPr lang="pt-BR" dirty="0"/>
              <a:t> deve utilizar, quais os nomes das classes que </a:t>
            </a:r>
            <a:r>
              <a:rPr lang="pt-BR" dirty="0" err="1"/>
              <a:t>vc</a:t>
            </a:r>
            <a:r>
              <a:rPr lang="pt-BR" dirty="0"/>
              <a:t> vai utilizar. Quanto mais opinativo, menos reaproveitável o templates é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1650B-9711-5345-971A-DBF4817AF9EB}" type="slidenum">
              <a:rPr lang="pt-BR" altLang="pt-BR" smtClean="0"/>
              <a:pPr/>
              <a:t>17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181456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Templates não são </a:t>
            </a:r>
            <a:r>
              <a:rPr lang="pt-BR" dirty="0" err="1"/>
              <a:t>wrappers</a:t>
            </a:r>
            <a:r>
              <a:rPr lang="pt-BR" dirty="0"/>
              <a:t> e não são bibliotecas para unificar código. Cuidado para não criar alto acoplamento das suas templates com bibliotecas.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1650B-9711-5345-971A-DBF4817AF9EB}" type="slidenum">
              <a:rPr lang="pt-BR" altLang="pt-BR" smtClean="0"/>
              <a:pPr/>
              <a:t>18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504715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err="1"/>
              <a:t>Template</a:t>
            </a:r>
            <a:r>
              <a:rPr lang="pt-BR" dirty="0"/>
              <a:t> DEVEM SER UMA SUGESTÃO </a:t>
            </a:r>
            <a:r>
              <a:rPr lang="pt-BR"/>
              <a:t>de implementação. Preferencialmente</a:t>
            </a:r>
            <a:r>
              <a:rPr lang="pt-BR" dirty="0"/>
              <a:t>, uma templates base para a firma e uma por time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1650B-9711-5345-971A-DBF4817AF9EB}" type="slidenum">
              <a:rPr lang="pt-BR" altLang="pt-BR" smtClean="0"/>
              <a:pPr/>
              <a:t>19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74347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46CB30-9462-CF4D-B0BF-5BB585B5B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41285306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m circulo it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63">
            <a:extLst>
              <a:ext uri="{FF2B5EF4-FFF2-40B4-BE49-F238E27FC236}">
                <a16:creationId xmlns:a16="http://schemas.microsoft.com/office/drawing/2014/main" id="{00797C4D-3591-F740-A9AA-22A5D29705E8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11284" y="9020863"/>
            <a:ext cx="16260934" cy="155221"/>
            <a:chOff x="0" y="0"/>
            <a:chExt cx="5764" cy="181"/>
          </a:xfrm>
        </p:grpSpPr>
        <p:sp>
          <p:nvSpPr>
            <p:cNvPr id="24" name="Rectangle 64">
              <a:extLst>
                <a:ext uri="{FF2B5EF4-FFF2-40B4-BE49-F238E27FC236}">
                  <a16:creationId xmlns:a16="http://schemas.microsoft.com/office/drawing/2014/main" id="{DDB5D333-51A2-2849-B10C-C71B4C3FAA7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0" y="0"/>
              <a:ext cx="968" cy="181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5" name="Rectangle 65">
              <a:extLst>
                <a:ext uri="{FF2B5EF4-FFF2-40B4-BE49-F238E27FC236}">
                  <a16:creationId xmlns:a16="http://schemas.microsoft.com/office/drawing/2014/main" id="{A87F088B-08ED-8E4B-993C-EEB0733C481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65" y="0"/>
              <a:ext cx="963" cy="181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pt-BR"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64AC51BE-381F-BC45-8E66-7F5E90839E3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27" y="0"/>
              <a:ext cx="963" cy="181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7" name="Rectangle 67">
              <a:extLst>
                <a:ext uri="{FF2B5EF4-FFF2-40B4-BE49-F238E27FC236}">
                  <a16:creationId xmlns:a16="http://schemas.microsoft.com/office/drawing/2014/main" id="{A79540A5-6AEC-614C-928E-52EA58D784A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90" y="0"/>
              <a:ext cx="959" cy="181"/>
            </a:xfrm>
            <a:prstGeom prst="rect">
              <a:avLst/>
            </a:prstGeom>
            <a:solidFill>
              <a:srgbClr val="59595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8" name="Rectangle 68">
              <a:extLst>
                <a:ext uri="{FF2B5EF4-FFF2-40B4-BE49-F238E27FC236}">
                  <a16:creationId xmlns:a16="http://schemas.microsoft.com/office/drawing/2014/main" id="{ED228274-146B-E840-A459-EFCCD356BC9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842" y="0"/>
              <a:ext cx="963" cy="181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9" name="Rectangle 69">
              <a:extLst>
                <a:ext uri="{FF2B5EF4-FFF2-40B4-BE49-F238E27FC236}">
                  <a16:creationId xmlns:a16="http://schemas.microsoft.com/office/drawing/2014/main" id="{5A01BA93-1B6C-DF47-9DED-DDA1952DFE7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801" y="0"/>
              <a:ext cx="963" cy="181"/>
            </a:xfrm>
            <a:prstGeom prst="rect">
              <a:avLst/>
            </a:prstGeom>
            <a:solidFill>
              <a:srgbClr val="D0CECE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grpSp>
        <p:nvGrpSpPr>
          <p:cNvPr id="14" name="Group 56">
            <a:extLst>
              <a:ext uri="{FF2B5EF4-FFF2-40B4-BE49-F238E27FC236}">
                <a16:creationId xmlns:a16="http://schemas.microsoft.com/office/drawing/2014/main" id="{2A6AC137-3FA8-4E4E-9C2F-3DF27045CC79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0"/>
            <a:ext cx="16260934" cy="383822"/>
            <a:chOff x="0" y="0"/>
            <a:chExt cx="5764" cy="181"/>
          </a:xfrm>
        </p:grpSpPr>
        <p:sp>
          <p:nvSpPr>
            <p:cNvPr id="15" name="Rectangle 57">
              <a:extLst>
                <a:ext uri="{FF2B5EF4-FFF2-40B4-BE49-F238E27FC236}">
                  <a16:creationId xmlns:a16="http://schemas.microsoft.com/office/drawing/2014/main" id="{5AFB9135-DA9E-8F46-8417-52E6C09B02C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0" y="0"/>
              <a:ext cx="968" cy="18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18" name="Rectangle 58">
              <a:extLst>
                <a:ext uri="{FF2B5EF4-FFF2-40B4-BE49-F238E27FC236}">
                  <a16:creationId xmlns:a16="http://schemas.microsoft.com/office/drawing/2014/main" id="{A756FCC4-F8E9-D24F-B717-8EB233575A7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65" y="0"/>
              <a:ext cx="963" cy="18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pt-BR"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</a:p>
          </p:txBody>
        </p:sp>
        <p:sp>
          <p:nvSpPr>
            <p:cNvPr id="19" name="Rectangle 59">
              <a:extLst>
                <a:ext uri="{FF2B5EF4-FFF2-40B4-BE49-F238E27FC236}">
                  <a16:creationId xmlns:a16="http://schemas.microsoft.com/office/drawing/2014/main" id="{3D91B492-53BD-2B40-8F17-D1F2525CAD5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27" y="0"/>
              <a:ext cx="963" cy="18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0" name="Rectangle 60">
              <a:extLst>
                <a:ext uri="{FF2B5EF4-FFF2-40B4-BE49-F238E27FC236}">
                  <a16:creationId xmlns:a16="http://schemas.microsoft.com/office/drawing/2014/main" id="{0C7CDAA9-9A57-6D40-A98F-E8FAB0E6200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90" y="0"/>
              <a:ext cx="959" cy="181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1" name="Rectangle 61">
              <a:extLst>
                <a:ext uri="{FF2B5EF4-FFF2-40B4-BE49-F238E27FC236}">
                  <a16:creationId xmlns:a16="http://schemas.microsoft.com/office/drawing/2014/main" id="{84B38EEA-F4BF-8549-9F33-90C0B7CC26D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842" y="0"/>
              <a:ext cx="963" cy="18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2" name="Rectangle 62">
              <a:extLst>
                <a:ext uri="{FF2B5EF4-FFF2-40B4-BE49-F238E27FC236}">
                  <a16:creationId xmlns:a16="http://schemas.microsoft.com/office/drawing/2014/main" id="{90C995D9-5B07-054F-8EE0-44B68B759F7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801" y="0"/>
              <a:ext cx="963" cy="181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A89C6FED-8865-C349-8D36-81B013E0920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71325" y="857273"/>
            <a:ext cx="9178695" cy="126595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ts val="4740"/>
              </a:lnSpc>
              <a:spcBef>
                <a:spcPts val="0"/>
              </a:spcBef>
              <a:buNone/>
              <a:defRPr sz="4200" b="0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 Narrow" charset="0"/>
              </a:defRPr>
            </a:lvl1pPr>
          </a:lstStyle>
          <a:p>
            <a:pPr lvl="0"/>
            <a:r>
              <a:rPr lang="en-US" dirty="0"/>
              <a:t>TÍTULO MÉDIO OU LONGO EM CAMPO PARA 2 LINHAS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38051C1D-7986-704C-89B8-B0372C279E8A}"/>
              </a:ext>
            </a:extLst>
          </p:cNvPr>
          <p:cNvSpPr/>
          <p:nvPr userDrawn="1"/>
        </p:nvSpPr>
        <p:spPr>
          <a:xfrm>
            <a:off x="10844463" y="0"/>
            <a:ext cx="5405188" cy="914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09C0A676-542F-824B-ADA0-DD7C1C9E5A8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381701" y="2761131"/>
            <a:ext cx="4174251" cy="4540566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3200"/>
              </a:lnSpc>
              <a:spcBef>
                <a:spcPts val="0"/>
              </a:spcBef>
              <a:buNone/>
              <a:defRPr sz="2400" b="1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>
                    <a:lumMod val="50000"/>
                  </a:schemeClr>
                </a:solidFill>
                <a:latin typeface="Lato" panose="020F0502020204030203" pitchFamily="34" charset="77"/>
              </a:defRPr>
            </a:lvl2pPr>
            <a:lvl3pPr marL="914400" indent="0">
              <a:buNone/>
              <a:defRPr b="0" i="0">
                <a:solidFill>
                  <a:schemeClr val="bg2">
                    <a:lumMod val="50000"/>
                  </a:schemeClr>
                </a:solidFill>
                <a:latin typeface="Lato" panose="020F0502020204030203" pitchFamily="34" charset="77"/>
              </a:defRPr>
            </a:lvl3pPr>
            <a:lvl4pPr marL="1371600" indent="0">
              <a:buNone/>
              <a:defRPr b="0" i="0">
                <a:solidFill>
                  <a:schemeClr val="bg2">
                    <a:lumMod val="50000"/>
                  </a:schemeClr>
                </a:solidFill>
                <a:latin typeface="Lato" panose="020F0502020204030203" pitchFamily="34" charset="77"/>
              </a:defRPr>
            </a:lvl4pPr>
            <a:lvl5pPr marL="1828800" indent="0">
              <a:buNone/>
              <a:defRPr b="0" i="0">
                <a:solidFill>
                  <a:schemeClr val="bg2">
                    <a:lumMod val="50000"/>
                  </a:schemeClr>
                </a:solidFill>
                <a:latin typeface="Lato" panose="020F0502020204030203" pitchFamily="34" charset="77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del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</a:p>
        </p:txBody>
      </p:sp>
      <p:pic>
        <p:nvPicPr>
          <p:cNvPr id="30" name="Imagem 29">
            <a:extLst>
              <a:ext uri="{FF2B5EF4-FFF2-40B4-BE49-F238E27FC236}">
                <a16:creationId xmlns:a16="http://schemas.microsoft.com/office/drawing/2014/main" id="{CC0C9CE7-5C68-8147-837D-14B0A418B0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9645" y="544591"/>
            <a:ext cx="4678362" cy="2074368"/>
          </a:xfrm>
          <a:prstGeom prst="rect">
            <a:avLst/>
          </a:prstGeom>
        </p:spPr>
      </p:pic>
      <p:sp>
        <p:nvSpPr>
          <p:cNvPr id="31" name="Picture Placeholder 1">
            <a:extLst>
              <a:ext uri="{FF2B5EF4-FFF2-40B4-BE49-F238E27FC236}">
                <a16:creationId xmlns:a16="http://schemas.microsoft.com/office/drawing/2014/main" id="{0AAE8436-BC57-614A-8C68-8787776DC6F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9212" y="3227660"/>
            <a:ext cx="1239858" cy="1239858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pt-BR" dirty="0"/>
          </a:p>
        </p:txBody>
      </p:sp>
      <p:grpSp>
        <p:nvGrpSpPr>
          <p:cNvPr id="33" name="Group 22">
            <a:extLst>
              <a:ext uri="{FF2B5EF4-FFF2-40B4-BE49-F238E27FC236}">
                <a16:creationId xmlns:a16="http://schemas.microsoft.com/office/drawing/2014/main" id="{4F8D6920-3701-4246-9E43-B10205CD4577}"/>
              </a:ext>
            </a:extLst>
          </p:cNvPr>
          <p:cNvGrpSpPr/>
          <p:nvPr userDrawn="1"/>
        </p:nvGrpSpPr>
        <p:grpSpPr>
          <a:xfrm>
            <a:off x="2193705" y="2663156"/>
            <a:ext cx="3041790" cy="2493705"/>
            <a:chOff x="4754673" y="3776276"/>
            <a:chExt cx="2377853" cy="2042561"/>
          </a:xfrm>
        </p:grpSpPr>
        <p:sp>
          <p:nvSpPr>
            <p:cNvPr id="34" name="TextBox 15">
              <a:extLst>
                <a:ext uri="{FF2B5EF4-FFF2-40B4-BE49-F238E27FC236}">
                  <a16:creationId xmlns:a16="http://schemas.microsoft.com/office/drawing/2014/main" id="{C30B0093-6627-A44C-8BE0-3529BD5EF05C}"/>
                </a:ext>
              </a:extLst>
            </p:cNvPr>
            <p:cNvSpPr txBox="1"/>
            <p:nvPr userDrawn="1"/>
          </p:nvSpPr>
          <p:spPr>
            <a:xfrm>
              <a:off x="5020572" y="3776276"/>
              <a:ext cx="1846054" cy="4285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0" i="0" dirty="0" err="1">
                  <a:solidFill>
                    <a:schemeClr val="bg2">
                      <a:lumMod val="75000"/>
                    </a:schemeClr>
                  </a:solidFill>
                  <a:latin typeface="Roboto Medium" panose="02000000000000000000" pitchFamily="2" charset="0"/>
                  <a:ea typeface="Roboto Medium" panose="02000000000000000000" pitchFamily="2" charset="0"/>
                </a:rPr>
                <a:t>Tópico</a:t>
              </a:r>
              <a:r>
                <a:rPr lang="en-US" sz="2800" b="0" i="0" dirty="0">
                  <a:solidFill>
                    <a:schemeClr val="bg2">
                      <a:lumMod val="75000"/>
                    </a:schemeClr>
                  </a:solidFill>
                  <a:latin typeface="Roboto Medium" panose="02000000000000000000" pitchFamily="2" charset="0"/>
                  <a:ea typeface="Roboto Medium" panose="02000000000000000000" pitchFamily="2" charset="0"/>
                </a:rPr>
                <a:t> 01</a:t>
              </a:r>
            </a:p>
          </p:txBody>
        </p:sp>
        <p:sp>
          <p:nvSpPr>
            <p:cNvPr id="35" name="Rectangle 17">
              <a:extLst>
                <a:ext uri="{FF2B5EF4-FFF2-40B4-BE49-F238E27FC236}">
                  <a16:creationId xmlns:a16="http://schemas.microsoft.com/office/drawing/2014/main" id="{458F3A35-2BBF-F44F-82FA-0E0CB9D2D506}"/>
                </a:ext>
              </a:extLst>
            </p:cNvPr>
            <p:cNvSpPr/>
            <p:nvPr/>
          </p:nvSpPr>
          <p:spPr>
            <a:xfrm>
              <a:off x="4754673" y="4330106"/>
              <a:ext cx="2377853" cy="1488731"/>
            </a:xfrm>
            <a:prstGeom prst="rect">
              <a:avLst/>
            </a:prstGeom>
          </p:spPr>
          <p:txBody>
            <a:bodyPr wrap="square" lIns="0" tIns="0" rIns="0" bIns="0" numCol="1" spcCol="109728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2000" b="0" i="0" dirty="0">
                  <a:latin typeface="Roboto Light" panose="02000000000000000000" pitchFamily="2" charset="0"/>
                  <a:ea typeface="Roboto Light" panose="02000000000000000000" pitchFamily="2" charset="0"/>
                </a:rPr>
                <a:t>Lorem ipsum dolor sit </a:t>
              </a:r>
              <a:r>
                <a:rPr lang="en-US" sz="2000" b="0" i="0" dirty="0" err="1">
                  <a:latin typeface="Roboto Light" panose="02000000000000000000" pitchFamily="2" charset="0"/>
                  <a:ea typeface="Roboto Light" panose="02000000000000000000" pitchFamily="2" charset="0"/>
                </a:rPr>
                <a:t>amet</a:t>
              </a:r>
              <a:r>
                <a:rPr lang="en-US" sz="2000" b="0" i="0" dirty="0">
                  <a:latin typeface="Roboto Light" panose="02000000000000000000" pitchFamily="2" charset="0"/>
                  <a:ea typeface="Roboto Light" panose="02000000000000000000" pitchFamily="2" charset="0"/>
                </a:rPr>
                <a:t>, </a:t>
              </a:r>
              <a:r>
                <a:rPr lang="en-US" sz="2000" b="0" i="0" dirty="0" err="1">
                  <a:latin typeface="Roboto Light" panose="02000000000000000000" pitchFamily="2" charset="0"/>
                  <a:ea typeface="Roboto Light" panose="02000000000000000000" pitchFamily="2" charset="0"/>
                </a:rPr>
                <a:t>consec</a:t>
              </a:r>
              <a:r>
                <a:rPr lang="en-US" sz="2000" b="0" i="0" dirty="0">
                  <a:latin typeface="Roboto Light" panose="02000000000000000000" pitchFamily="2" charset="0"/>
                  <a:ea typeface="Roboto Light" panose="02000000000000000000" pitchFamily="2" charset="0"/>
                </a:rPr>
                <a:t> </a:t>
              </a:r>
              <a:r>
                <a:rPr lang="en-US" sz="2000" b="0" i="0" dirty="0" err="1">
                  <a:latin typeface="Roboto Light" panose="02000000000000000000" pitchFamily="2" charset="0"/>
                  <a:ea typeface="Roboto Light" panose="02000000000000000000" pitchFamily="2" charset="0"/>
                </a:rPr>
                <a:t>tetur</a:t>
              </a:r>
              <a:r>
                <a:rPr lang="en-US" sz="2000" b="0" i="0" dirty="0">
                  <a:latin typeface="Roboto Light" panose="02000000000000000000" pitchFamily="2" charset="0"/>
                  <a:ea typeface="Roboto Light" panose="02000000000000000000" pitchFamily="2" charset="0"/>
                </a:rPr>
                <a:t> </a:t>
              </a:r>
              <a:r>
                <a:rPr lang="en-US" sz="2000" b="0" i="0" dirty="0" err="1">
                  <a:latin typeface="Roboto Light" panose="02000000000000000000" pitchFamily="2" charset="0"/>
                  <a:ea typeface="Roboto Light" panose="02000000000000000000" pitchFamily="2" charset="0"/>
                </a:rPr>
                <a:t>adipiscing</a:t>
              </a:r>
              <a:r>
                <a:rPr lang="en-US" sz="2000" b="0" i="0" dirty="0">
                  <a:latin typeface="Roboto Light" panose="02000000000000000000" pitchFamily="2" charset="0"/>
                  <a:ea typeface="Roboto Light" panose="02000000000000000000" pitchFamily="2" charset="0"/>
                </a:rPr>
                <a:t> </a:t>
              </a:r>
              <a:r>
                <a:rPr lang="en-US" sz="2000" b="0" i="0" dirty="0" err="1">
                  <a:latin typeface="Roboto Light" panose="02000000000000000000" pitchFamily="2" charset="0"/>
                  <a:ea typeface="Roboto Light" panose="02000000000000000000" pitchFamily="2" charset="0"/>
                </a:rPr>
                <a:t>elit</a:t>
              </a:r>
              <a:r>
                <a:rPr lang="en-US" sz="2000" b="0" i="0" dirty="0">
                  <a:latin typeface="Roboto Light" panose="02000000000000000000" pitchFamily="2" charset="0"/>
                  <a:ea typeface="Roboto Light" panose="02000000000000000000" pitchFamily="2" charset="0"/>
                </a:rPr>
                <a:t>. at </a:t>
              </a:r>
              <a:r>
                <a:rPr lang="en-US" sz="2000" b="0" i="0" dirty="0" err="1">
                  <a:latin typeface="Roboto Light" panose="02000000000000000000" pitchFamily="2" charset="0"/>
                  <a:ea typeface="Roboto Light" panose="02000000000000000000" pitchFamily="2" charset="0"/>
                </a:rPr>
                <a:t>efficitur</a:t>
              </a:r>
              <a:r>
                <a:rPr lang="en-US" sz="2000" b="0" i="0" dirty="0">
                  <a:latin typeface="Roboto Light" panose="02000000000000000000" pitchFamily="2" charset="0"/>
                  <a:ea typeface="Roboto Light" panose="02000000000000000000" pitchFamily="2" charset="0"/>
                </a:rPr>
                <a:t> </a:t>
              </a:r>
              <a:r>
                <a:rPr lang="en-US" sz="2000" b="0" i="0" dirty="0" err="1">
                  <a:latin typeface="Roboto Light" panose="02000000000000000000" pitchFamily="2" charset="0"/>
                  <a:ea typeface="Roboto Light" panose="02000000000000000000" pitchFamily="2" charset="0"/>
                </a:rPr>
                <a:t>tortor</a:t>
              </a:r>
              <a:r>
                <a:rPr lang="en-US" sz="2000" b="0" i="0" dirty="0">
                  <a:latin typeface="Roboto Light" panose="02000000000000000000" pitchFamily="2" charset="0"/>
                  <a:ea typeface="Roboto Light" panose="02000000000000000000" pitchFamily="2" charset="0"/>
                </a:rPr>
                <a:t>. </a:t>
              </a:r>
              <a:r>
                <a:rPr lang="en-US" sz="2000" b="0" i="0" dirty="0" err="1">
                  <a:latin typeface="Roboto Light" panose="02000000000000000000" pitchFamily="2" charset="0"/>
                  <a:ea typeface="Roboto Light" panose="02000000000000000000" pitchFamily="2" charset="0"/>
                </a:rPr>
                <a:t>Donec</a:t>
              </a:r>
              <a:r>
                <a:rPr lang="en-US" sz="2000" b="0" i="0" dirty="0">
                  <a:latin typeface="Roboto Light" panose="02000000000000000000" pitchFamily="2" charset="0"/>
                  <a:ea typeface="Roboto Light" panose="02000000000000000000" pitchFamily="2" charset="0"/>
                </a:rPr>
                <a:t> </a:t>
              </a:r>
              <a:r>
                <a:rPr lang="en-US" sz="2000" b="0" i="0" dirty="0" err="1">
                  <a:latin typeface="Roboto Light" panose="02000000000000000000" pitchFamily="2" charset="0"/>
                  <a:ea typeface="Roboto Light" panose="02000000000000000000" pitchFamily="2" charset="0"/>
                </a:rPr>
                <a:t>congue</a:t>
              </a:r>
              <a:r>
                <a:rPr lang="en-US" sz="2000" b="0" i="0" dirty="0">
                  <a:latin typeface="Roboto Light" panose="02000000000000000000" pitchFamily="2" charset="0"/>
                  <a:ea typeface="Roboto Light" panose="02000000000000000000" pitchFamily="2" charset="0"/>
                </a:rPr>
                <a:t> </a:t>
              </a:r>
              <a:r>
                <a:rPr lang="en-US" sz="2000" b="0" i="0" dirty="0" err="1">
                  <a:latin typeface="Roboto Light" panose="02000000000000000000" pitchFamily="2" charset="0"/>
                  <a:ea typeface="Roboto Light" panose="02000000000000000000" pitchFamily="2" charset="0"/>
                </a:rPr>
                <a:t>odio</a:t>
              </a:r>
              <a:r>
                <a:rPr lang="en-US" sz="2000" b="0" i="0" dirty="0">
                  <a:latin typeface="Roboto Light" panose="02000000000000000000" pitchFamily="2" charset="0"/>
                  <a:ea typeface="Roboto Light" panose="02000000000000000000" pitchFamily="2" charset="0"/>
                </a:rPr>
                <a:t> </a:t>
              </a:r>
              <a:r>
                <a:rPr lang="en-US" sz="2000" b="0" i="0" dirty="0" err="1">
                  <a:latin typeface="Roboto Light" panose="02000000000000000000" pitchFamily="2" charset="0"/>
                  <a:ea typeface="Roboto Light" panose="02000000000000000000" pitchFamily="2" charset="0"/>
                </a:rPr>
                <a:t>bibendum</a:t>
              </a:r>
              <a:endParaRPr lang="en-US" sz="2000" b="0" i="0" dirty="0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cxnSp>
          <p:nvCxnSpPr>
            <p:cNvPr id="36" name="Straight Connector 19">
              <a:extLst>
                <a:ext uri="{FF2B5EF4-FFF2-40B4-BE49-F238E27FC236}">
                  <a16:creationId xmlns:a16="http://schemas.microsoft.com/office/drawing/2014/main" id="{163CC4A0-D870-7341-965B-608BFE2EDBF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59141" y="5296342"/>
              <a:ext cx="368916" cy="0"/>
            </a:xfrm>
            <a:prstGeom prst="line">
              <a:avLst/>
            </a:prstGeom>
            <a:ln w="19050">
              <a:solidFill>
                <a:schemeClr val="tx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Picture Placeholder 1">
            <a:extLst>
              <a:ext uri="{FF2B5EF4-FFF2-40B4-BE49-F238E27FC236}">
                <a16:creationId xmlns:a16="http://schemas.microsoft.com/office/drawing/2014/main" id="{73E4692C-9547-3E45-B359-2BCD5FC68FB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454392" y="3227660"/>
            <a:ext cx="1239858" cy="1239858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pt-BR" dirty="0"/>
          </a:p>
        </p:txBody>
      </p:sp>
      <p:sp>
        <p:nvSpPr>
          <p:cNvPr id="46" name="Picture Placeholder 1">
            <a:extLst>
              <a:ext uri="{FF2B5EF4-FFF2-40B4-BE49-F238E27FC236}">
                <a16:creationId xmlns:a16="http://schemas.microsoft.com/office/drawing/2014/main" id="{AD8A70DA-1FF0-414A-B659-5615F09D3F3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39212" y="6145177"/>
            <a:ext cx="1239858" cy="1239858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pt-BR" dirty="0"/>
          </a:p>
        </p:txBody>
      </p:sp>
      <p:sp>
        <p:nvSpPr>
          <p:cNvPr id="51" name="Picture Placeholder 1">
            <a:extLst>
              <a:ext uri="{FF2B5EF4-FFF2-40B4-BE49-F238E27FC236}">
                <a16:creationId xmlns:a16="http://schemas.microsoft.com/office/drawing/2014/main" id="{2EF034F6-14D1-FB4F-A7CA-06FEF00B651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454392" y="6145177"/>
            <a:ext cx="1239858" cy="1239858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pt-BR" dirty="0"/>
          </a:p>
        </p:txBody>
      </p:sp>
      <p:grpSp>
        <p:nvGrpSpPr>
          <p:cNvPr id="56" name="Group 22">
            <a:extLst>
              <a:ext uri="{FF2B5EF4-FFF2-40B4-BE49-F238E27FC236}">
                <a16:creationId xmlns:a16="http://schemas.microsoft.com/office/drawing/2014/main" id="{923FDFF7-1E11-A144-94FE-88042EE4C7F2}"/>
              </a:ext>
            </a:extLst>
          </p:cNvPr>
          <p:cNvGrpSpPr/>
          <p:nvPr userDrawn="1"/>
        </p:nvGrpSpPr>
        <p:grpSpPr>
          <a:xfrm>
            <a:off x="7108974" y="2663156"/>
            <a:ext cx="3041790" cy="2493705"/>
            <a:chOff x="4754673" y="3776276"/>
            <a:chExt cx="2377853" cy="2042561"/>
          </a:xfrm>
        </p:grpSpPr>
        <p:sp>
          <p:nvSpPr>
            <p:cNvPr id="57" name="TextBox 15">
              <a:extLst>
                <a:ext uri="{FF2B5EF4-FFF2-40B4-BE49-F238E27FC236}">
                  <a16:creationId xmlns:a16="http://schemas.microsoft.com/office/drawing/2014/main" id="{5108C30A-A68A-B54F-90CA-25DD3BAAFB3A}"/>
                </a:ext>
              </a:extLst>
            </p:cNvPr>
            <p:cNvSpPr txBox="1"/>
            <p:nvPr userDrawn="1"/>
          </p:nvSpPr>
          <p:spPr>
            <a:xfrm>
              <a:off x="5020572" y="3776276"/>
              <a:ext cx="1846054" cy="4285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0" i="0" dirty="0" err="1">
                  <a:solidFill>
                    <a:schemeClr val="bg2">
                      <a:lumMod val="75000"/>
                    </a:schemeClr>
                  </a:solidFill>
                  <a:latin typeface="Roboto Medium" panose="02000000000000000000" pitchFamily="2" charset="0"/>
                  <a:ea typeface="Roboto Medium" panose="02000000000000000000" pitchFamily="2" charset="0"/>
                </a:rPr>
                <a:t>Tópico</a:t>
              </a:r>
              <a:r>
                <a:rPr lang="en-US" sz="2800" b="0" i="0" dirty="0">
                  <a:solidFill>
                    <a:schemeClr val="bg2">
                      <a:lumMod val="75000"/>
                    </a:schemeClr>
                  </a:solidFill>
                  <a:latin typeface="Roboto Medium" panose="02000000000000000000" pitchFamily="2" charset="0"/>
                  <a:ea typeface="Roboto Medium" panose="02000000000000000000" pitchFamily="2" charset="0"/>
                </a:rPr>
                <a:t> 02</a:t>
              </a:r>
            </a:p>
          </p:txBody>
        </p:sp>
        <p:sp>
          <p:nvSpPr>
            <p:cNvPr id="58" name="Rectangle 17">
              <a:extLst>
                <a:ext uri="{FF2B5EF4-FFF2-40B4-BE49-F238E27FC236}">
                  <a16:creationId xmlns:a16="http://schemas.microsoft.com/office/drawing/2014/main" id="{CB076D9D-C9AE-004D-B124-5A9B5556A38E}"/>
                </a:ext>
              </a:extLst>
            </p:cNvPr>
            <p:cNvSpPr/>
            <p:nvPr/>
          </p:nvSpPr>
          <p:spPr>
            <a:xfrm>
              <a:off x="4754673" y="4330106"/>
              <a:ext cx="2377853" cy="1488731"/>
            </a:xfrm>
            <a:prstGeom prst="rect">
              <a:avLst/>
            </a:prstGeom>
          </p:spPr>
          <p:txBody>
            <a:bodyPr wrap="square" lIns="0" tIns="0" rIns="0" bIns="0" numCol="1" spcCol="109728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2000" b="0" i="0" dirty="0">
                  <a:latin typeface="Roboto Light" panose="02000000000000000000" pitchFamily="2" charset="0"/>
                  <a:ea typeface="Roboto Light" panose="02000000000000000000" pitchFamily="2" charset="0"/>
                </a:rPr>
                <a:t>Lorem ipsum dolor sit </a:t>
              </a:r>
              <a:r>
                <a:rPr lang="en-US" sz="2000" b="0" i="0" dirty="0" err="1">
                  <a:latin typeface="Roboto Light" panose="02000000000000000000" pitchFamily="2" charset="0"/>
                  <a:ea typeface="Roboto Light" panose="02000000000000000000" pitchFamily="2" charset="0"/>
                </a:rPr>
                <a:t>amet</a:t>
              </a:r>
              <a:r>
                <a:rPr lang="en-US" sz="2000" b="0" i="0" dirty="0">
                  <a:latin typeface="Roboto Light" panose="02000000000000000000" pitchFamily="2" charset="0"/>
                  <a:ea typeface="Roboto Light" panose="02000000000000000000" pitchFamily="2" charset="0"/>
                </a:rPr>
                <a:t>, </a:t>
              </a:r>
              <a:r>
                <a:rPr lang="en-US" sz="2000" b="0" i="0" dirty="0" err="1">
                  <a:latin typeface="Roboto Light" panose="02000000000000000000" pitchFamily="2" charset="0"/>
                  <a:ea typeface="Roboto Light" panose="02000000000000000000" pitchFamily="2" charset="0"/>
                </a:rPr>
                <a:t>consec</a:t>
              </a:r>
              <a:r>
                <a:rPr lang="en-US" sz="2000" b="0" i="0" dirty="0">
                  <a:latin typeface="Roboto Light" panose="02000000000000000000" pitchFamily="2" charset="0"/>
                  <a:ea typeface="Roboto Light" panose="02000000000000000000" pitchFamily="2" charset="0"/>
                </a:rPr>
                <a:t> </a:t>
              </a:r>
              <a:r>
                <a:rPr lang="en-US" sz="2000" b="0" i="0" dirty="0" err="1">
                  <a:latin typeface="Roboto Light" panose="02000000000000000000" pitchFamily="2" charset="0"/>
                  <a:ea typeface="Roboto Light" panose="02000000000000000000" pitchFamily="2" charset="0"/>
                </a:rPr>
                <a:t>tetur</a:t>
              </a:r>
              <a:r>
                <a:rPr lang="en-US" sz="2000" b="0" i="0" dirty="0">
                  <a:latin typeface="Roboto Light" panose="02000000000000000000" pitchFamily="2" charset="0"/>
                  <a:ea typeface="Roboto Light" panose="02000000000000000000" pitchFamily="2" charset="0"/>
                </a:rPr>
                <a:t> </a:t>
              </a:r>
              <a:r>
                <a:rPr lang="en-US" sz="2000" b="0" i="0" dirty="0" err="1">
                  <a:latin typeface="Roboto Light" panose="02000000000000000000" pitchFamily="2" charset="0"/>
                  <a:ea typeface="Roboto Light" panose="02000000000000000000" pitchFamily="2" charset="0"/>
                </a:rPr>
                <a:t>adipiscing</a:t>
              </a:r>
              <a:r>
                <a:rPr lang="en-US" sz="2000" b="0" i="0" dirty="0">
                  <a:latin typeface="Roboto Light" panose="02000000000000000000" pitchFamily="2" charset="0"/>
                  <a:ea typeface="Roboto Light" panose="02000000000000000000" pitchFamily="2" charset="0"/>
                </a:rPr>
                <a:t> </a:t>
              </a:r>
              <a:r>
                <a:rPr lang="en-US" sz="2000" b="0" i="0" dirty="0" err="1">
                  <a:latin typeface="Roboto Light" panose="02000000000000000000" pitchFamily="2" charset="0"/>
                  <a:ea typeface="Roboto Light" panose="02000000000000000000" pitchFamily="2" charset="0"/>
                </a:rPr>
                <a:t>elit</a:t>
              </a:r>
              <a:r>
                <a:rPr lang="en-US" sz="2000" b="0" i="0" dirty="0">
                  <a:latin typeface="Roboto Light" panose="02000000000000000000" pitchFamily="2" charset="0"/>
                  <a:ea typeface="Roboto Light" panose="02000000000000000000" pitchFamily="2" charset="0"/>
                </a:rPr>
                <a:t>. at </a:t>
              </a:r>
              <a:r>
                <a:rPr lang="en-US" sz="2000" b="0" i="0" dirty="0" err="1">
                  <a:latin typeface="Roboto Light" panose="02000000000000000000" pitchFamily="2" charset="0"/>
                  <a:ea typeface="Roboto Light" panose="02000000000000000000" pitchFamily="2" charset="0"/>
                </a:rPr>
                <a:t>efficitur</a:t>
              </a:r>
              <a:r>
                <a:rPr lang="en-US" sz="2000" b="0" i="0" dirty="0">
                  <a:latin typeface="Roboto Light" panose="02000000000000000000" pitchFamily="2" charset="0"/>
                  <a:ea typeface="Roboto Light" panose="02000000000000000000" pitchFamily="2" charset="0"/>
                </a:rPr>
                <a:t> </a:t>
              </a:r>
              <a:r>
                <a:rPr lang="en-US" sz="2000" b="0" i="0" dirty="0" err="1">
                  <a:latin typeface="Roboto Light" panose="02000000000000000000" pitchFamily="2" charset="0"/>
                  <a:ea typeface="Roboto Light" panose="02000000000000000000" pitchFamily="2" charset="0"/>
                </a:rPr>
                <a:t>tortor</a:t>
              </a:r>
              <a:r>
                <a:rPr lang="en-US" sz="2000" b="0" i="0" dirty="0">
                  <a:latin typeface="Roboto Light" panose="02000000000000000000" pitchFamily="2" charset="0"/>
                  <a:ea typeface="Roboto Light" panose="02000000000000000000" pitchFamily="2" charset="0"/>
                </a:rPr>
                <a:t>. </a:t>
              </a:r>
              <a:r>
                <a:rPr lang="en-US" sz="2000" b="0" i="0" dirty="0" err="1">
                  <a:latin typeface="Roboto Light" panose="02000000000000000000" pitchFamily="2" charset="0"/>
                  <a:ea typeface="Roboto Light" panose="02000000000000000000" pitchFamily="2" charset="0"/>
                </a:rPr>
                <a:t>Donec</a:t>
              </a:r>
              <a:r>
                <a:rPr lang="en-US" sz="2000" b="0" i="0" dirty="0">
                  <a:latin typeface="Roboto Light" panose="02000000000000000000" pitchFamily="2" charset="0"/>
                  <a:ea typeface="Roboto Light" panose="02000000000000000000" pitchFamily="2" charset="0"/>
                </a:rPr>
                <a:t> </a:t>
              </a:r>
              <a:r>
                <a:rPr lang="en-US" sz="2000" b="0" i="0" dirty="0" err="1">
                  <a:latin typeface="Roboto Light" panose="02000000000000000000" pitchFamily="2" charset="0"/>
                  <a:ea typeface="Roboto Light" panose="02000000000000000000" pitchFamily="2" charset="0"/>
                </a:rPr>
                <a:t>congue</a:t>
              </a:r>
              <a:r>
                <a:rPr lang="en-US" sz="2000" b="0" i="0" dirty="0">
                  <a:latin typeface="Roboto Light" panose="02000000000000000000" pitchFamily="2" charset="0"/>
                  <a:ea typeface="Roboto Light" panose="02000000000000000000" pitchFamily="2" charset="0"/>
                </a:rPr>
                <a:t> </a:t>
              </a:r>
              <a:r>
                <a:rPr lang="en-US" sz="2000" b="0" i="0" dirty="0" err="1">
                  <a:latin typeface="Roboto Light" panose="02000000000000000000" pitchFamily="2" charset="0"/>
                  <a:ea typeface="Roboto Light" panose="02000000000000000000" pitchFamily="2" charset="0"/>
                </a:rPr>
                <a:t>odio</a:t>
              </a:r>
              <a:r>
                <a:rPr lang="en-US" sz="2000" b="0" i="0" dirty="0">
                  <a:latin typeface="Roboto Light" panose="02000000000000000000" pitchFamily="2" charset="0"/>
                  <a:ea typeface="Roboto Light" panose="02000000000000000000" pitchFamily="2" charset="0"/>
                </a:rPr>
                <a:t> </a:t>
              </a:r>
              <a:r>
                <a:rPr lang="en-US" sz="2000" b="0" i="0" dirty="0" err="1">
                  <a:latin typeface="Roboto Light" panose="02000000000000000000" pitchFamily="2" charset="0"/>
                  <a:ea typeface="Roboto Light" panose="02000000000000000000" pitchFamily="2" charset="0"/>
                </a:rPr>
                <a:t>bibendum</a:t>
              </a:r>
              <a:endParaRPr lang="en-US" sz="2000" b="0" i="0" dirty="0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cxnSp>
          <p:nvCxnSpPr>
            <p:cNvPr id="59" name="Straight Connector 19">
              <a:extLst>
                <a:ext uri="{FF2B5EF4-FFF2-40B4-BE49-F238E27FC236}">
                  <a16:creationId xmlns:a16="http://schemas.microsoft.com/office/drawing/2014/main" id="{8C76197D-E208-FB40-AF3D-AFA3E6FC747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59141" y="5296342"/>
              <a:ext cx="368916" cy="0"/>
            </a:xfrm>
            <a:prstGeom prst="line">
              <a:avLst/>
            </a:prstGeom>
            <a:ln w="19050">
              <a:solidFill>
                <a:schemeClr val="tx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22">
            <a:extLst>
              <a:ext uri="{FF2B5EF4-FFF2-40B4-BE49-F238E27FC236}">
                <a16:creationId xmlns:a16="http://schemas.microsoft.com/office/drawing/2014/main" id="{1EEC6CF7-F8E6-D542-B2BF-F54ABC6A8AD0}"/>
              </a:ext>
            </a:extLst>
          </p:cNvPr>
          <p:cNvGrpSpPr/>
          <p:nvPr userDrawn="1"/>
        </p:nvGrpSpPr>
        <p:grpSpPr>
          <a:xfrm>
            <a:off x="2193705" y="5793022"/>
            <a:ext cx="3041790" cy="2493705"/>
            <a:chOff x="4754673" y="3776276"/>
            <a:chExt cx="2377853" cy="2042561"/>
          </a:xfrm>
        </p:grpSpPr>
        <p:sp>
          <p:nvSpPr>
            <p:cNvPr id="61" name="TextBox 15">
              <a:extLst>
                <a:ext uri="{FF2B5EF4-FFF2-40B4-BE49-F238E27FC236}">
                  <a16:creationId xmlns:a16="http://schemas.microsoft.com/office/drawing/2014/main" id="{9B263FA7-59CD-A24C-9311-904F2B090088}"/>
                </a:ext>
              </a:extLst>
            </p:cNvPr>
            <p:cNvSpPr txBox="1"/>
            <p:nvPr userDrawn="1"/>
          </p:nvSpPr>
          <p:spPr>
            <a:xfrm>
              <a:off x="5020572" y="3776276"/>
              <a:ext cx="1846054" cy="4285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0" i="0" dirty="0" err="1">
                  <a:solidFill>
                    <a:schemeClr val="bg2">
                      <a:lumMod val="75000"/>
                    </a:schemeClr>
                  </a:solidFill>
                  <a:latin typeface="Roboto Medium" panose="02000000000000000000" pitchFamily="2" charset="0"/>
                  <a:ea typeface="Roboto Medium" panose="02000000000000000000" pitchFamily="2" charset="0"/>
                </a:rPr>
                <a:t>Tópico</a:t>
              </a:r>
              <a:r>
                <a:rPr lang="en-US" sz="2800" b="0" i="0" dirty="0">
                  <a:solidFill>
                    <a:schemeClr val="bg2">
                      <a:lumMod val="75000"/>
                    </a:schemeClr>
                  </a:solidFill>
                  <a:latin typeface="Roboto Medium" panose="02000000000000000000" pitchFamily="2" charset="0"/>
                  <a:ea typeface="Roboto Medium" panose="02000000000000000000" pitchFamily="2" charset="0"/>
                </a:rPr>
                <a:t> 03</a:t>
              </a:r>
            </a:p>
          </p:txBody>
        </p:sp>
        <p:sp>
          <p:nvSpPr>
            <p:cNvPr id="62" name="Rectangle 17">
              <a:extLst>
                <a:ext uri="{FF2B5EF4-FFF2-40B4-BE49-F238E27FC236}">
                  <a16:creationId xmlns:a16="http://schemas.microsoft.com/office/drawing/2014/main" id="{93A9B279-6541-3F4F-92EA-40A7F97F78A1}"/>
                </a:ext>
              </a:extLst>
            </p:cNvPr>
            <p:cNvSpPr/>
            <p:nvPr/>
          </p:nvSpPr>
          <p:spPr>
            <a:xfrm>
              <a:off x="4754673" y="4330106"/>
              <a:ext cx="2377853" cy="1488731"/>
            </a:xfrm>
            <a:prstGeom prst="rect">
              <a:avLst/>
            </a:prstGeom>
          </p:spPr>
          <p:txBody>
            <a:bodyPr wrap="square" lIns="0" tIns="0" rIns="0" bIns="0" numCol="1" spcCol="109728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2000" b="0" i="0" dirty="0">
                  <a:latin typeface="Roboto Light" panose="02000000000000000000" pitchFamily="2" charset="0"/>
                  <a:ea typeface="Roboto Light" panose="02000000000000000000" pitchFamily="2" charset="0"/>
                </a:rPr>
                <a:t>Lorem ipsum dolor sit </a:t>
              </a:r>
              <a:r>
                <a:rPr lang="en-US" sz="2000" b="0" i="0" dirty="0" err="1">
                  <a:latin typeface="Roboto Light" panose="02000000000000000000" pitchFamily="2" charset="0"/>
                  <a:ea typeface="Roboto Light" panose="02000000000000000000" pitchFamily="2" charset="0"/>
                </a:rPr>
                <a:t>amet</a:t>
              </a:r>
              <a:r>
                <a:rPr lang="en-US" sz="2000" b="0" i="0" dirty="0">
                  <a:latin typeface="Roboto Light" panose="02000000000000000000" pitchFamily="2" charset="0"/>
                  <a:ea typeface="Roboto Light" panose="02000000000000000000" pitchFamily="2" charset="0"/>
                </a:rPr>
                <a:t>, </a:t>
              </a:r>
              <a:r>
                <a:rPr lang="en-US" sz="2000" b="0" i="0" dirty="0" err="1">
                  <a:latin typeface="Roboto Light" panose="02000000000000000000" pitchFamily="2" charset="0"/>
                  <a:ea typeface="Roboto Light" panose="02000000000000000000" pitchFamily="2" charset="0"/>
                </a:rPr>
                <a:t>consec</a:t>
              </a:r>
              <a:r>
                <a:rPr lang="en-US" sz="2000" b="0" i="0" dirty="0">
                  <a:latin typeface="Roboto Light" panose="02000000000000000000" pitchFamily="2" charset="0"/>
                  <a:ea typeface="Roboto Light" panose="02000000000000000000" pitchFamily="2" charset="0"/>
                </a:rPr>
                <a:t> </a:t>
              </a:r>
              <a:r>
                <a:rPr lang="en-US" sz="2000" b="0" i="0" dirty="0" err="1">
                  <a:latin typeface="Roboto Light" panose="02000000000000000000" pitchFamily="2" charset="0"/>
                  <a:ea typeface="Roboto Light" panose="02000000000000000000" pitchFamily="2" charset="0"/>
                </a:rPr>
                <a:t>tetur</a:t>
              </a:r>
              <a:r>
                <a:rPr lang="en-US" sz="2000" b="0" i="0" dirty="0">
                  <a:latin typeface="Roboto Light" panose="02000000000000000000" pitchFamily="2" charset="0"/>
                  <a:ea typeface="Roboto Light" panose="02000000000000000000" pitchFamily="2" charset="0"/>
                </a:rPr>
                <a:t> </a:t>
              </a:r>
              <a:r>
                <a:rPr lang="en-US" sz="2000" b="0" i="0" dirty="0" err="1">
                  <a:latin typeface="Roboto Light" panose="02000000000000000000" pitchFamily="2" charset="0"/>
                  <a:ea typeface="Roboto Light" panose="02000000000000000000" pitchFamily="2" charset="0"/>
                </a:rPr>
                <a:t>adipiscing</a:t>
              </a:r>
              <a:r>
                <a:rPr lang="en-US" sz="2000" b="0" i="0" dirty="0">
                  <a:latin typeface="Roboto Light" panose="02000000000000000000" pitchFamily="2" charset="0"/>
                  <a:ea typeface="Roboto Light" panose="02000000000000000000" pitchFamily="2" charset="0"/>
                </a:rPr>
                <a:t> </a:t>
              </a:r>
              <a:r>
                <a:rPr lang="en-US" sz="2000" b="0" i="0" dirty="0" err="1">
                  <a:latin typeface="Roboto Light" panose="02000000000000000000" pitchFamily="2" charset="0"/>
                  <a:ea typeface="Roboto Light" panose="02000000000000000000" pitchFamily="2" charset="0"/>
                </a:rPr>
                <a:t>elit</a:t>
              </a:r>
              <a:r>
                <a:rPr lang="en-US" sz="2000" b="0" i="0" dirty="0">
                  <a:latin typeface="Roboto Light" panose="02000000000000000000" pitchFamily="2" charset="0"/>
                  <a:ea typeface="Roboto Light" panose="02000000000000000000" pitchFamily="2" charset="0"/>
                </a:rPr>
                <a:t>. at </a:t>
              </a:r>
              <a:r>
                <a:rPr lang="en-US" sz="2000" b="0" i="0" dirty="0" err="1">
                  <a:latin typeface="Roboto Light" panose="02000000000000000000" pitchFamily="2" charset="0"/>
                  <a:ea typeface="Roboto Light" panose="02000000000000000000" pitchFamily="2" charset="0"/>
                </a:rPr>
                <a:t>efficitur</a:t>
              </a:r>
              <a:r>
                <a:rPr lang="en-US" sz="2000" b="0" i="0" dirty="0">
                  <a:latin typeface="Roboto Light" panose="02000000000000000000" pitchFamily="2" charset="0"/>
                  <a:ea typeface="Roboto Light" panose="02000000000000000000" pitchFamily="2" charset="0"/>
                </a:rPr>
                <a:t> </a:t>
              </a:r>
              <a:r>
                <a:rPr lang="en-US" sz="2000" b="0" i="0" dirty="0" err="1">
                  <a:latin typeface="Roboto Light" panose="02000000000000000000" pitchFamily="2" charset="0"/>
                  <a:ea typeface="Roboto Light" panose="02000000000000000000" pitchFamily="2" charset="0"/>
                </a:rPr>
                <a:t>tortor</a:t>
              </a:r>
              <a:r>
                <a:rPr lang="en-US" sz="2000" b="0" i="0" dirty="0">
                  <a:latin typeface="Roboto Light" panose="02000000000000000000" pitchFamily="2" charset="0"/>
                  <a:ea typeface="Roboto Light" panose="02000000000000000000" pitchFamily="2" charset="0"/>
                </a:rPr>
                <a:t>. </a:t>
              </a:r>
              <a:r>
                <a:rPr lang="en-US" sz="2000" b="0" i="0" dirty="0" err="1">
                  <a:latin typeface="Roboto Light" panose="02000000000000000000" pitchFamily="2" charset="0"/>
                  <a:ea typeface="Roboto Light" panose="02000000000000000000" pitchFamily="2" charset="0"/>
                </a:rPr>
                <a:t>Donec</a:t>
              </a:r>
              <a:r>
                <a:rPr lang="en-US" sz="2000" b="0" i="0" dirty="0">
                  <a:latin typeface="Roboto Light" panose="02000000000000000000" pitchFamily="2" charset="0"/>
                  <a:ea typeface="Roboto Light" panose="02000000000000000000" pitchFamily="2" charset="0"/>
                </a:rPr>
                <a:t> </a:t>
              </a:r>
              <a:r>
                <a:rPr lang="en-US" sz="2000" b="0" i="0" dirty="0" err="1">
                  <a:latin typeface="Roboto Light" panose="02000000000000000000" pitchFamily="2" charset="0"/>
                  <a:ea typeface="Roboto Light" panose="02000000000000000000" pitchFamily="2" charset="0"/>
                </a:rPr>
                <a:t>congue</a:t>
              </a:r>
              <a:r>
                <a:rPr lang="en-US" sz="2000" b="0" i="0" dirty="0">
                  <a:latin typeface="Roboto Light" panose="02000000000000000000" pitchFamily="2" charset="0"/>
                  <a:ea typeface="Roboto Light" panose="02000000000000000000" pitchFamily="2" charset="0"/>
                </a:rPr>
                <a:t> </a:t>
              </a:r>
              <a:r>
                <a:rPr lang="en-US" sz="2000" b="0" i="0" dirty="0" err="1">
                  <a:latin typeface="Roboto Light" panose="02000000000000000000" pitchFamily="2" charset="0"/>
                  <a:ea typeface="Roboto Light" panose="02000000000000000000" pitchFamily="2" charset="0"/>
                </a:rPr>
                <a:t>odio</a:t>
              </a:r>
              <a:r>
                <a:rPr lang="en-US" sz="2000" b="0" i="0" dirty="0">
                  <a:latin typeface="Roboto Light" panose="02000000000000000000" pitchFamily="2" charset="0"/>
                  <a:ea typeface="Roboto Light" panose="02000000000000000000" pitchFamily="2" charset="0"/>
                </a:rPr>
                <a:t> </a:t>
              </a:r>
              <a:r>
                <a:rPr lang="en-US" sz="2000" b="0" i="0" dirty="0" err="1">
                  <a:latin typeface="Roboto Light" panose="02000000000000000000" pitchFamily="2" charset="0"/>
                  <a:ea typeface="Roboto Light" panose="02000000000000000000" pitchFamily="2" charset="0"/>
                </a:rPr>
                <a:t>bibendum</a:t>
              </a:r>
              <a:endParaRPr lang="en-US" sz="2000" b="0" i="0" dirty="0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cxnSp>
          <p:nvCxnSpPr>
            <p:cNvPr id="63" name="Straight Connector 19">
              <a:extLst>
                <a:ext uri="{FF2B5EF4-FFF2-40B4-BE49-F238E27FC236}">
                  <a16:creationId xmlns:a16="http://schemas.microsoft.com/office/drawing/2014/main" id="{D8497D5A-3766-F649-949F-95959C2D3A9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59141" y="5296342"/>
              <a:ext cx="368916" cy="0"/>
            </a:xfrm>
            <a:prstGeom prst="line">
              <a:avLst/>
            </a:prstGeom>
            <a:ln w="19050">
              <a:solidFill>
                <a:schemeClr val="tx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22">
            <a:extLst>
              <a:ext uri="{FF2B5EF4-FFF2-40B4-BE49-F238E27FC236}">
                <a16:creationId xmlns:a16="http://schemas.microsoft.com/office/drawing/2014/main" id="{75A41C50-4FBD-0C45-977B-8DD330CBD823}"/>
              </a:ext>
            </a:extLst>
          </p:cNvPr>
          <p:cNvGrpSpPr/>
          <p:nvPr userDrawn="1"/>
        </p:nvGrpSpPr>
        <p:grpSpPr>
          <a:xfrm>
            <a:off x="7108974" y="5793022"/>
            <a:ext cx="3041790" cy="2493705"/>
            <a:chOff x="4754673" y="3776276"/>
            <a:chExt cx="2377853" cy="2042561"/>
          </a:xfrm>
        </p:grpSpPr>
        <p:sp>
          <p:nvSpPr>
            <p:cNvPr id="65" name="TextBox 15">
              <a:extLst>
                <a:ext uri="{FF2B5EF4-FFF2-40B4-BE49-F238E27FC236}">
                  <a16:creationId xmlns:a16="http://schemas.microsoft.com/office/drawing/2014/main" id="{E6003AA2-5A3D-A84A-8248-8C9475AA307D}"/>
                </a:ext>
              </a:extLst>
            </p:cNvPr>
            <p:cNvSpPr txBox="1"/>
            <p:nvPr userDrawn="1"/>
          </p:nvSpPr>
          <p:spPr>
            <a:xfrm>
              <a:off x="5020572" y="3776276"/>
              <a:ext cx="1846054" cy="4285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0" i="0" dirty="0" err="1">
                  <a:solidFill>
                    <a:schemeClr val="bg2">
                      <a:lumMod val="75000"/>
                    </a:schemeClr>
                  </a:solidFill>
                  <a:latin typeface="Roboto Medium" panose="02000000000000000000" pitchFamily="2" charset="0"/>
                  <a:ea typeface="Roboto Medium" panose="02000000000000000000" pitchFamily="2" charset="0"/>
                </a:rPr>
                <a:t>Tópico</a:t>
              </a:r>
              <a:r>
                <a:rPr lang="en-US" sz="2800" b="0" i="0" dirty="0">
                  <a:solidFill>
                    <a:schemeClr val="bg2">
                      <a:lumMod val="75000"/>
                    </a:schemeClr>
                  </a:solidFill>
                  <a:latin typeface="Roboto Medium" panose="02000000000000000000" pitchFamily="2" charset="0"/>
                  <a:ea typeface="Roboto Medium" panose="02000000000000000000" pitchFamily="2" charset="0"/>
                </a:rPr>
                <a:t> 04</a:t>
              </a:r>
            </a:p>
          </p:txBody>
        </p:sp>
        <p:sp>
          <p:nvSpPr>
            <p:cNvPr id="66" name="Rectangle 17">
              <a:extLst>
                <a:ext uri="{FF2B5EF4-FFF2-40B4-BE49-F238E27FC236}">
                  <a16:creationId xmlns:a16="http://schemas.microsoft.com/office/drawing/2014/main" id="{1A045F16-DA9A-F146-A047-4F7DCDBD062C}"/>
                </a:ext>
              </a:extLst>
            </p:cNvPr>
            <p:cNvSpPr/>
            <p:nvPr/>
          </p:nvSpPr>
          <p:spPr>
            <a:xfrm>
              <a:off x="4754673" y="4330106"/>
              <a:ext cx="2377853" cy="1488731"/>
            </a:xfrm>
            <a:prstGeom prst="rect">
              <a:avLst/>
            </a:prstGeom>
          </p:spPr>
          <p:txBody>
            <a:bodyPr wrap="square" lIns="0" tIns="0" rIns="0" bIns="0" numCol="1" spcCol="109728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2000" b="0" i="0" dirty="0">
                  <a:latin typeface="Roboto Light" panose="02000000000000000000" pitchFamily="2" charset="0"/>
                  <a:ea typeface="Roboto Light" panose="02000000000000000000" pitchFamily="2" charset="0"/>
                </a:rPr>
                <a:t>Lorem ipsum dolor sit </a:t>
              </a:r>
              <a:r>
                <a:rPr lang="en-US" sz="2000" b="0" i="0" dirty="0" err="1">
                  <a:latin typeface="Roboto Light" panose="02000000000000000000" pitchFamily="2" charset="0"/>
                  <a:ea typeface="Roboto Light" panose="02000000000000000000" pitchFamily="2" charset="0"/>
                </a:rPr>
                <a:t>amet</a:t>
              </a:r>
              <a:r>
                <a:rPr lang="en-US" sz="2000" b="0" i="0" dirty="0">
                  <a:latin typeface="Roboto Light" panose="02000000000000000000" pitchFamily="2" charset="0"/>
                  <a:ea typeface="Roboto Light" panose="02000000000000000000" pitchFamily="2" charset="0"/>
                </a:rPr>
                <a:t>, </a:t>
              </a:r>
              <a:r>
                <a:rPr lang="en-US" sz="2000" b="0" i="0" dirty="0" err="1">
                  <a:latin typeface="Roboto Light" panose="02000000000000000000" pitchFamily="2" charset="0"/>
                  <a:ea typeface="Roboto Light" panose="02000000000000000000" pitchFamily="2" charset="0"/>
                </a:rPr>
                <a:t>consec</a:t>
              </a:r>
              <a:r>
                <a:rPr lang="en-US" sz="2000" b="0" i="0" dirty="0">
                  <a:latin typeface="Roboto Light" panose="02000000000000000000" pitchFamily="2" charset="0"/>
                  <a:ea typeface="Roboto Light" panose="02000000000000000000" pitchFamily="2" charset="0"/>
                </a:rPr>
                <a:t> </a:t>
              </a:r>
              <a:r>
                <a:rPr lang="en-US" sz="2000" b="0" i="0" dirty="0" err="1">
                  <a:latin typeface="Roboto Light" panose="02000000000000000000" pitchFamily="2" charset="0"/>
                  <a:ea typeface="Roboto Light" panose="02000000000000000000" pitchFamily="2" charset="0"/>
                </a:rPr>
                <a:t>tetur</a:t>
              </a:r>
              <a:r>
                <a:rPr lang="en-US" sz="2000" b="0" i="0" dirty="0">
                  <a:latin typeface="Roboto Light" panose="02000000000000000000" pitchFamily="2" charset="0"/>
                  <a:ea typeface="Roboto Light" panose="02000000000000000000" pitchFamily="2" charset="0"/>
                </a:rPr>
                <a:t> </a:t>
              </a:r>
              <a:r>
                <a:rPr lang="en-US" sz="2000" b="0" i="0" dirty="0" err="1">
                  <a:latin typeface="Roboto Light" panose="02000000000000000000" pitchFamily="2" charset="0"/>
                  <a:ea typeface="Roboto Light" panose="02000000000000000000" pitchFamily="2" charset="0"/>
                </a:rPr>
                <a:t>adipiscing</a:t>
              </a:r>
              <a:r>
                <a:rPr lang="en-US" sz="2000" b="0" i="0" dirty="0">
                  <a:latin typeface="Roboto Light" panose="02000000000000000000" pitchFamily="2" charset="0"/>
                  <a:ea typeface="Roboto Light" panose="02000000000000000000" pitchFamily="2" charset="0"/>
                </a:rPr>
                <a:t> </a:t>
              </a:r>
              <a:r>
                <a:rPr lang="en-US" sz="2000" b="0" i="0" dirty="0" err="1">
                  <a:latin typeface="Roboto Light" panose="02000000000000000000" pitchFamily="2" charset="0"/>
                  <a:ea typeface="Roboto Light" panose="02000000000000000000" pitchFamily="2" charset="0"/>
                </a:rPr>
                <a:t>elit</a:t>
              </a:r>
              <a:r>
                <a:rPr lang="en-US" sz="2000" b="0" i="0" dirty="0">
                  <a:latin typeface="Roboto Light" panose="02000000000000000000" pitchFamily="2" charset="0"/>
                  <a:ea typeface="Roboto Light" panose="02000000000000000000" pitchFamily="2" charset="0"/>
                </a:rPr>
                <a:t>. at </a:t>
              </a:r>
              <a:r>
                <a:rPr lang="en-US" sz="2000" b="0" i="0" dirty="0" err="1">
                  <a:latin typeface="Roboto Light" panose="02000000000000000000" pitchFamily="2" charset="0"/>
                  <a:ea typeface="Roboto Light" panose="02000000000000000000" pitchFamily="2" charset="0"/>
                </a:rPr>
                <a:t>efficitur</a:t>
              </a:r>
              <a:r>
                <a:rPr lang="en-US" sz="2000" b="0" i="0" dirty="0">
                  <a:latin typeface="Roboto Light" panose="02000000000000000000" pitchFamily="2" charset="0"/>
                  <a:ea typeface="Roboto Light" panose="02000000000000000000" pitchFamily="2" charset="0"/>
                </a:rPr>
                <a:t> </a:t>
              </a:r>
              <a:r>
                <a:rPr lang="en-US" sz="2000" b="0" i="0" dirty="0" err="1">
                  <a:latin typeface="Roboto Light" panose="02000000000000000000" pitchFamily="2" charset="0"/>
                  <a:ea typeface="Roboto Light" panose="02000000000000000000" pitchFamily="2" charset="0"/>
                </a:rPr>
                <a:t>tortor</a:t>
              </a:r>
              <a:r>
                <a:rPr lang="en-US" sz="2000" b="0" i="0" dirty="0">
                  <a:latin typeface="Roboto Light" panose="02000000000000000000" pitchFamily="2" charset="0"/>
                  <a:ea typeface="Roboto Light" panose="02000000000000000000" pitchFamily="2" charset="0"/>
                </a:rPr>
                <a:t>. </a:t>
              </a:r>
              <a:r>
                <a:rPr lang="en-US" sz="2000" b="0" i="0" dirty="0" err="1">
                  <a:latin typeface="Roboto Light" panose="02000000000000000000" pitchFamily="2" charset="0"/>
                  <a:ea typeface="Roboto Light" panose="02000000000000000000" pitchFamily="2" charset="0"/>
                </a:rPr>
                <a:t>Donec</a:t>
              </a:r>
              <a:r>
                <a:rPr lang="en-US" sz="2000" b="0" i="0" dirty="0">
                  <a:latin typeface="Roboto Light" panose="02000000000000000000" pitchFamily="2" charset="0"/>
                  <a:ea typeface="Roboto Light" panose="02000000000000000000" pitchFamily="2" charset="0"/>
                </a:rPr>
                <a:t> </a:t>
              </a:r>
              <a:r>
                <a:rPr lang="en-US" sz="2000" b="0" i="0" dirty="0" err="1">
                  <a:latin typeface="Roboto Light" panose="02000000000000000000" pitchFamily="2" charset="0"/>
                  <a:ea typeface="Roboto Light" panose="02000000000000000000" pitchFamily="2" charset="0"/>
                </a:rPr>
                <a:t>congue</a:t>
              </a:r>
              <a:r>
                <a:rPr lang="en-US" sz="2000" b="0" i="0" dirty="0">
                  <a:latin typeface="Roboto Light" panose="02000000000000000000" pitchFamily="2" charset="0"/>
                  <a:ea typeface="Roboto Light" panose="02000000000000000000" pitchFamily="2" charset="0"/>
                </a:rPr>
                <a:t> </a:t>
              </a:r>
              <a:r>
                <a:rPr lang="en-US" sz="2000" b="0" i="0" dirty="0" err="1">
                  <a:latin typeface="Roboto Light" panose="02000000000000000000" pitchFamily="2" charset="0"/>
                  <a:ea typeface="Roboto Light" panose="02000000000000000000" pitchFamily="2" charset="0"/>
                </a:rPr>
                <a:t>odio</a:t>
              </a:r>
              <a:r>
                <a:rPr lang="en-US" sz="2000" b="0" i="0" dirty="0">
                  <a:latin typeface="Roboto Light" panose="02000000000000000000" pitchFamily="2" charset="0"/>
                  <a:ea typeface="Roboto Light" panose="02000000000000000000" pitchFamily="2" charset="0"/>
                </a:rPr>
                <a:t> </a:t>
              </a:r>
              <a:r>
                <a:rPr lang="en-US" sz="2000" b="0" i="0" dirty="0" err="1">
                  <a:latin typeface="Roboto Light" panose="02000000000000000000" pitchFamily="2" charset="0"/>
                  <a:ea typeface="Roboto Light" panose="02000000000000000000" pitchFamily="2" charset="0"/>
                </a:rPr>
                <a:t>bibendum</a:t>
              </a:r>
              <a:endParaRPr lang="en-US" sz="2000" b="0" i="0" dirty="0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cxnSp>
          <p:nvCxnSpPr>
            <p:cNvPr id="67" name="Straight Connector 19">
              <a:extLst>
                <a:ext uri="{FF2B5EF4-FFF2-40B4-BE49-F238E27FC236}">
                  <a16:creationId xmlns:a16="http://schemas.microsoft.com/office/drawing/2014/main" id="{93EE31A4-5781-1145-8243-A70D1C65FF6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59141" y="5296342"/>
              <a:ext cx="368916" cy="0"/>
            </a:xfrm>
            <a:prstGeom prst="line">
              <a:avLst/>
            </a:prstGeom>
            <a:ln w="19050">
              <a:solidFill>
                <a:schemeClr val="tx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662215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>
        <p15:guide id="1" orient="horz" pos="249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">
            <a:extLst>
              <a:ext uri="{FF2B5EF4-FFF2-40B4-BE49-F238E27FC236}">
                <a16:creationId xmlns:a16="http://schemas.microsoft.com/office/drawing/2014/main" id="{C1D0AAB7-561A-3544-ACC4-2A362B7EC17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24580" y="2392639"/>
            <a:ext cx="2220686" cy="2220686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pt-BR" dirty="0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1F7A5261-C075-C54F-A585-A548F279DA4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1377046" y="2392639"/>
            <a:ext cx="2220686" cy="2220686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endParaRPr lang="pt-BR" dirty="0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00ED57B6-8518-0045-9BD0-8E3BEE7F2EA3}"/>
              </a:ext>
            </a:extLst>
          </p:cNvPr>
          <p:cNvSpPr/>
          <p:nvPr userDrawn="1"/>
        </p:nvSpPr>
        <p:spPr>
          <a:xfrm>
            <a:off x="-1" y="0"/>
            <a:ext cx="5453226" cy="9144000"/>
          </a:xfrm>
          <a:prstGeom prst="rect">
            <a:avLst/>
          </a:prstGeom>
          <a:solidFill>
            <a:srgbClr val="EF82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grpSp>
        <p:nvGrpSpPr>
          <p:cNvPr id="14" name="Group 22">
            <a:extLst>
              <a:ext uri="{FF2B5EF4-FFF2-40B4-BE49-F238E27FC236}">
                <a16:creationId xmlns:a16="http://schemas.microsoft.com/office/drawing/2014/main" id="{3E4346B9-5731-6248-978F-F674F3A916D8}"/>
              </a:ext>
            </a:extLst>
          </p:cNvPr>
          <p:cNvGrpSpPr/>
          <p:nvPr userDrawn="1"/>
        </p:nvGrpSpPr>
        <p:grpSpPr>
          <a:xfrm>
            <a:off x="7234988" y="4946549"/>
            <a:ext cx="3041790" cy="2629144"/>
            <a:chOff x="4754673" y="3776276"/>
            <a:chExt cx="2377853" cy="2153497"/>
          </a:xfrm>
        </p:grpSpPr>
        <p:sp>
          <p:nvSpPr>
            <p:cNvPr id="15" name="TextBox 15">
              <a:extLst>
                <a:ext uri="{FF2B5EF4-FFF2-40B4-BE49-F238E27FC236}">
                  <a16:creationId xmlns:a16="http://schemas.microsoft.com/office/drawing/2014/main" id="{4934C63E-BFDD-F945-BE18-473E913E8ECB}"/>
                </a:ext>
              </a:extLst>
            </p:cNvPr>
            <p:cNvSpPr txBox="1"/>
            <p:nvPr/>
          </p:nvSpPr>
          <p:spPr>
            <a:xfrm>
              <a:off x="5020572" y="3776276"/>
              <a:ext cx="1846054" cy="4285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0" i="0" dirty="0" err="1">
                  <a:solidFill>
                    <a:schemeClr val="bg2">
                      <a:lumMod val="75000"/>
                    </a:schemeClr>
                  </a:solidFill>
                  <a:latin typeface="Roboto Medium" panose="02000000000000000000" pitchFamily="2" charset="0"/>
                  <a:ea typeface="Roboto Medium" panose="02000000000000000000" pitchFamily="2" charset="0"/>
                </a:rPr>
                <a:t>Tópico</a:t>
              </a:r>
              <a:r>
                <a:rPr lang="en-US" sz="2800" b="0" i="0" dirty="0">
                  <a:solidFill>
                    <a:schemeClr val="bg2">
                      <a:lumMod val="75000"/>
                    </a:schemeClr>
                  </a:solidFill>
                  <a:latin typeface="Roboto Medium" panose="02000000000000000000" pitchFamily="2" charset="0"/>
                  <a:ea typeface="Roboto Medium" panose="02000000000000000000" pitchFamily="2" charset="0"/>
                </a:rPr>
                <a:t> 01</a:t>
              </a:r>
            </a:p>
          </p:txBody>
        </p:sp>
        <p:sp>
          <p:nvSpPr>
            <p:cNvPr id="16" name="Rectangle 17">
              <a:extLst>
                <a:ext uri="{FF2B5EF4-FFF2-40B4-BE49-F238E27FC236}">
                  <a16:creationId xmlns:a16="http://schemas.microsoft.com/office/drawing/2014/main" id="{D20AF248-1599-7D45-B23D-AEE259231CBC}"/>
                </a:ext>
              </a:extLst>
            </p:cNvPr>
            <p:cNvSpPr/>
            <p:nvPr/>
          </p:nvSpPr>
          <p:spPr>
            <a:xfrm>
              <a:off x="4754673" y="4441042"/>
              <a:ext cx="2377853" cy="1488731"/>
            </a:xfrm>
            <a:prstGeom prst="rect">
              <a:avLst/>
            </a:prstGeom>
          </p:spPr>
          <p:txBody>
            <a:bodyPr wrap="square" lIns="0" tIns="0" rIns="0" bIns="0" numCol="1" spcCol="109728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2000" b="0" i="0" dirty="0">
                  <a:latin typeface="Roboto Light" panose="02000000000000000000" pitchFamily="2" charset="0"/>
                  <a:ea typeface="Roboto Light" panose="02000000000000000000" pitchFamily="2" charset="0"/>
                </a:rPr>
                <a:t>Lorem ipsum dolor sit </a:t>
              </a:r>
              <a:r>
                <a:rPr lang="en-US" sz="2000" b="0" i="0" dirty="0" err="1">
                  <a:latin typeface="Roboto Light" panose="02000000000000000000" pitchFamily="2" charset="0"/>
                  <a:ea typeface="Roboto Light" panose="02000000000000000000" pitchFamily="2" charset="0"/>
                </a:rPr>
                <a:t>amet</a:t>
              </a:r>
              <a:r>
                <a:rPr lang="en-US" sz="2000" b="0" i="0" dirty="0">
                  <a:latin typeface="Roboto Light" panose="02000000000000000000" pitchFamily="2" charset="0"/>
                  <a:ea typeface="Roboto Light" panose="02000000000000000000" pitchFamily="2" charset="0"/>
                </a:rPr>
                <a:t>, </a:t>
              </a:r>
              <a:r>
                <a:rPr lang="en-US" sz="2000" b="0" i="0" dirty="0" err="1">
                  <a:latin typeface="Roboto Light" panose="02000000000000000000" pitchFamily="2" charset="0"/>
                  <a:ea typeface="Roboto Light" panose="02000000000000000000" pitchFamily="2" charset="0"/>
                </a:rPr>
                <a:t>consec</a:t>
              </a:r>
              <a:r>
                <a:rPr lang="en-US" sz="2000" b="0" i="0" dirty="0">
                  <a:latin typeface="Roboto Light" panose="02000000000000000000" pitchFamily="2" charset="0"/>
                  <a:ea typeface="Roboto Light" panose="02000000000000000000" pitchFamily="2" charset="0"/>
                </a:rPr>
                <a:t> </a:t>
              </a:r>
              <a:r>
                <a:rPr lang="en-US" sz="2000" b="0" i="0" dirty="0" err="1">
                  <a:latin typeface="Roboto Light" panose="02000000000000000000" pitchFamily="2" charset="0"/>
                  <a:ea typeface="Roboto Light" panose="02000000000000000000" pitchFamily="2" charset="0"/>
                </a:rPr>
                <a:t>tetur</a:t>
              </a:r>
              <a:r>
                <a:rPr lang="en-US" sz="2000" b="0" i="0" dirty="0">
                  <a:latin typeface="Roboto Light" panose="02000000000000000000" pitchFamily="2" charset="0"/>
                  <a:ea typeface="Roboto Light" panose="02000000000000000000" pitchFamily="2" charset="0"/>
                </a:rPr>
                <a:t> </a:t>
              </a:r>
              <a:r>
                <a:rPr lang="en-US" sz="2000" b="0" i="0" dirty="0" err="1">
                  <a:latin typeface="Roboto Light" panose="02000000000000000000" pitchFamily="2" charset="0"/>
                  <a:ea typeface="Roboto Light" panose="02000000000000000000" pitchFamily="2" charset="0"/>
                </a:rPr>
                <a:t>adipiscing</a:t>
              </a:r>
              <a:r>
                <a:rPr lang="en-US" sz="2000" b="0" i="0" dirty="0">
                  <a:latin typeface="Roboto Light" panose="02000000000000000000" pitchFamily="2" charset="0"/>
                  <a:ea typeface="Roboto Light" panose="02000000000000000000" pitchFamily="2" charset="0"/>
                </a:rPr>
                <a:t> </a:t>
              </a:r>
              <a:r>
                <a:rPr lang="en-US" sz="2000" b="0" i="0" dirty="0" err="1">
                  <a:latin typeface="Roboto Light" panose="02000000000000000000" pitchFamily="2" charset="0"/>
                  <a:ea typeface="Roboto Light" panose="02000000000000000000" pitchFamily="2" charset="0"/>
                </a:rPr>
                <a:t>elit</a:t>
              </a:r>
              <a:r>
                <a:rPr lang="en-US" sz="2000" b="0" i="0" dirty="0">
                  <a:latin typeface="Roboto Light" panose="02000000000000000000" pitchFamily="2" charset="0"/>
                  <a:ea typeface="Roboto Light" panose="02000000000000000000" pitchFamily="2" charset="0"/>
                </a:rPr>
                <a:t>. at </a:t>
              </a:r>
              <a:r>
                <a:rPr lang="en-US" sz="2000" b="0" i="0" dirty="0" err="1">
                  <a:latin typeface="Roboto Light" panose="02000000000000000000" pitchFamily="2" charset="0"/>
                  <a:ea typeface="Roboto Light" panose="02000000000000000000" pitchFamily="2" charset="0"/>
                </a:rPr>
                <a:t>efficitur</a:t>
              </a:r>
              <a:r>
                <a:rPr lang="en-US" sz="2000" b="0" i="0" dirty="0">
                  <a:latin typeface="Roboto Light" panose="02000000000000000000" pitchFamily="2" charset="0"/>
                  <a:ea typeface="Roboto Light" panose="02000000000000000000" pitchFamily="2" charset="0"/>
                </a:rPr>
                <a:t> </a:t>
              </a:r>
              <a:r>
                <a:rPr lang="en-US" sz="2000" b="0" i="0" dirty="0" err="1">
                  <a:latin typeface="Roboto Light" panose="02000000000000000000" pitchFamily="2" charset="0"/>
                  <a:ea typeface="Roboto Light" panose="02000000000000000000" pitchFamily="2" charset="0"/>
                </a:rPr>
                <a:t>tortor</a:t>
              </a:r>
              <a:r>
                <a:rPr lang="en-US" sz="2000" b="0" i="0" dirty="0">
                  <a:latin typeface="Roboto Light" panose="02000000000000000000" pitchFamily="2" charset="0"/>
                  <a:ea typeface="Roboto Light" panose="02000000000000000000" pitchFamily="2" charset="0"/>
                </a:rPr>
                <a:t>. </a:t>
              </a:r>
              <a:r>
                <a:rPr lang="en-US" sz="2000" b="0" i="0" dirty="0" err="1">
                  <a:latin typeface="Roboto Light" panose="02000000000000000000" pitchFamily="2" charset="0"/>
                  <a:ea typeface="Roboto Light" panose="02000000000000000000" pitchFamily="2" charset="0"/>
                </a:rPr>
                <a:t>Donec</a:t>
              </a:r>
              <a:r>
                <a:rPr lang="en-US" sz="2000" b="0" i="0" dirty="0">
                  <a:latin typeface="Roboto Light" panose="02000000000000000000" pitchFamily="2" charset="0"/>
                  <a:ea typeface="Roboto Light" panose="02000000000000000000" pitchFamily="2" charset="0"/>
                </a:rPr>
                <a:t> </a:t>
              </a:r>
              <a:r>
                <a:rPr lang="en-US" sz="2000" b="0" i="0" dirty="0" err="1">
                  <a:latin typeface="Roboto Light" panose="02000000000000000000" pitchFamily="2" charset="0"/>
                  <a:ea typeface="Roboto Light" panose="02000000000000000000" pitchFamily="2" charset="0"/>
                </a:rPr>
                <a:t>congue</a:t>
              </a:r>
              <a:r>
                <a:rPr lang="en-US" sz="2000" b="0" i="0" dirty="0">
                  <a:latin typeface="Roboto Light" panose="02000000000000000000" pitchFamily="2" charset="0"/>
                  <a:ea typeface="Roboto Light" panose="02000000000000000000" pitchFamily="2" charset="0"/>
                </a:rPr>
                <a:t> </a:t>
              </a:r>
              <a:r>
                <a:rPr lang="en-US" sz="2000" b="0" i="0" dirty="0" err="1">
                  <a:latin typeface="Roboto Light" panose="02000000000000000000" pitchFamily="2" charset="0"/>
                  <a:ea typeface="Roboto Light" panose="02000000000000000000" pitchFamily="2" charset="0"/>
                </a:rPr>
                <a:t>odio</a:t>
              </a:r>
              <a:r>
                <a:rPr lang="en-US" sz="2000" b="0" i="0" dirty="0">
                  <a:latin typeface="Roboto Light" panose="02000000000000000000" pitchFamily="2" charset="0"/>
                  <a:ea typeface="Roboto Light" panose="02000000000000000000" pitchFamily="2" charset="0"/>
                </a:rPr>
                <a:t> </a:t>
              </a:r>
              <a:r>
                <a:rPr lang="en-US" sz="2000" b="0" i="0" dirty="0" err="1">
                  <a:latin typeface="Roboto Light" panose="02000000000000000000" pitchFamily="2" charset="0"/>
                  <a:ea typeface="Roboto Light" panose="02000000000000000000" pitchFamily="2" charset="0"/>
                </a:rPr>
                <a:t>bibendum</a:t>
              </a:r>
              <a:endParaRPr lang="en-US" sz="2000" b="0" i="0" dirty="0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cxnSp>
          <p:nvCxnSpPr>
            <p:cNvPr id="17" name="Straight Connector 19">
              <a:extLst>
                <a:ext uri="{FF2B5EF4-FFF2-40B4-BE49-F238E27FC236}">
                  <a16:creationId xmlns:a16="http://schemas.microsoft.com/office/drawing/2014/main" id="{A3C4FCC4-75E4-9249-A9AF-C672B4ED1D0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59141" y="5296342"/>
              <a:ext cx="368916" cy="0"/>
            </a:xfrm>
            <a:prstGeom prst="line">
              <a:avLst/>
            </a:prstGeom>
            <a:ln w="19050">
              <a:solidFill>
                <a:schemeClr val="tx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23">
            <a:extLst>
              <a:ext uri="{FF2B5EF4-FFF2-40B4-BE49-F238E27FC236}">
                <a16:creationId xmlns:a16="http://schemas.microsoft.com/office/drawing/2014/main" id="{49D0681B-7C52-BA4E-8534-6CF10CB80B3E}"/>
              </a:ext>
            </a:extLst>
          </p:cNvPr>
          <p:cNvGrpSpPr/>
          <p:nvPr userDrawn="1"/>
        </p:nvGrpSpPr>
        <p:grpSpPr>
          <a:xfrm>
            <a:off x="11033455" y="4946552"/>
            <a:ext cx="3041790" cy="2629144"/>
            <a:chOff x="4754673" y="3776276"/>
            <a:chExt cx="2377853" cy="2153496"/>
          </a:xfrm>
        </p:grpSpPr>
        <p:sp>
          <p:nvSpPr>
            <p:cNvPr id="19" name="TextBox 24">
              <a:extLst>
                <a:ext uri="{FF2B5EF4-FFF2-40B4-BE49-F238E27FC236}">
                  <a16:creationId xmlns:a16="http://schemas.microsoft.com/office/drawing/2014/main" id="{0E0C4E40-DC75-EA4E-BDC1-94AE4F53F16C}"/>
                </a:ext>
              </a:extLst>
            </p:cNvPr>
            <p:cNvSpPr txBox="1"/>
            <p:nvPr/>
          </p:nvSpPr>
          <p:spPr>
            <a:xfrm>
              <a:off x="5020572" y="3776276"/>
              <a:ext cx="1846054" cy="4285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0" i="0" dirty="0" err="1">
                  <a:solidFill>
                    <a:schemeClr val="bg2">
                      <a:lumMod val="75000"/>
                    </a:schemeClr>
                  </a:solidFill>
                  <a:latin typeface="Roboto Medium" panose="02000000000000000000" pitchFamily="2" charset="0"/>
                  <a:ea typeface="Roboto Medium" panose="02000000000000000000" pitchFamily="2" charset="0"/>
                </a:rPr>
                <a:t>Tópico</a:t>
              </a:r>
              <a:r>
                <a:rPr lang="en-US" sz="2800" b="0" i="0" dirty="0">
                  <a:solidFill>
                    <a:schemeClr val="bg2">
                      <a:lumMod val="75000"/>
                    </a:schemeClr>
                  </a:solidFill>
                  <a:latin typeface="Roboto Medium" panose="02000000000000000000" pitchFamily="2" charset="0"/>
                  <a:ea typeface="Roboto Medium" panose="02000000000000000000" pitchFamily="2" charset="0"/>
                </a:rPr>
                <a:t> 02</a:t>
              </a:r>
            </a:p>
          </p:txBody>
        </p:sp>
        <p:sp>
          <p:nvSpPr>
            <p:cNvPr id="20" name="Rectangle 25">
              <a:extLst>
                <a:ext uri="{FF2B5EF4-FFF2-40B4-BE49-F238E27FC236}">
                  <a16:creationId xmlns:a16="http://schemas.microsoft.com/office/drawing/2014/main" id="{D537FAB6-0E84-2A47-81B0-8832BEE57172}"/>
                </a:ext>
              </a:extLst>
            </p:cNvPr>
            <p:cNvSpPr/>
            <p:nvPr/>
          </p:nvSpPr>
          <p:spPr>
            <a:xfrm>
              <a:off x="4754673" y="4441041"/>
              <a:ext cx="2377853" cy="1488731"/>
            </a:xfrm>
            <a:prstGeom prst="rect">
              <a:avLst/>
            </a:prstGeom>
          </p:spPr>
          <p:txBody>
            <a:bodyPr wrap="square" lIns="0" tIns="0" rIns="0" bIns="0" numCol="1" spcCol="109728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2000" b="0" i="0" dirty="0">
                  <a:latin typeface="Roboto Light" panose="02000000000000000000" pitchFamily="2" charset="0"/>
                  <a:ea typeface="Roboto Light" panose="02000000000000000000" pitchFamily="2" charset="0"/>
                </a:rPr>
                <a:t>Lorem ipsum dolor sit </a:t>
              </a:r>
              <a:r>
                <a:rPr lang="en-US" sz="2000" b="0" i="0" dirty="0" err="1">
                  <a:latin typeface="Roboto Light" panose="02000000000000000000" pitchFamily="2" charset="0"/>
                  <a:ea typeface="Roboto Light" panose="02000000000000000000" pitchFamily="2" charset="0"/>
                </a:rPr>
                <a:t>amet</a:t>
              </a:r>
              <a:r>
                <a:rPr lang="en-US" sz="2000" b="0" i="0" dirty="0">
                  <a:latin typeface="Roboto Light" panose="02000000000000000000" pitchFamily="2" charset="0"/>
                  <a:ea typeface="Roboto Light" panose="02000000000000000000" pitchFamily="2" charset="0"/>
                </a:rPr>
                <a:t>, </a:t>
              </a:r>
              <a:r>
                <a:rPr lang="en-US" sz="2000" b="0" i="0" dirty="0" err="1">
                  <a:latin typeface="Roboto Light" panose="02000000000000000000" pitchFamily="2" charset="0"/>
                  <a:ea typeface="Roboto Light" panose="02000000000000000000" pitchFamily="2" charset="0"/>
                </a:rPr>
                <a:t>consec</a:t>
              </a:r>
              <a:r>
                <a:rPr lang="en-US" sz="2000" b="0" i="0" dirty="0">
                  <a:latin typeface="Roboto Light" panose="02000000000000000000" pitchFamily="2" charset="0"/>
                  <a:ea typeface="Roboto Light" panose="02000000000000000000" pitchFamily="2" charset="0"/>
                </a:rPr>
                <a:t> </a:t>
              </a:r>
              <a:r>
                <a:rPr lang="en-US" sz="2000" b="0" i="0" dirty="0" err="1">
                  <a:latin typeface="Roboto Light" panose="02000000000000000000" pitchFamily="2" charset="0"/>
                  <a:ea typeface="Roboto Light" panose="02000000000000000000" pitchFamily="2" charset="0"/>
                </a:rPr>
                <a:t>tetur</a:t>
              </a:r>
              <a:r>
                <a:rPr lang="en-US" sz="2000" b="0" i="0" dirty="0">
                  <a:latin typeface="Roboto Light" panose="02000000000000000000" pitchFamily="2" charset="0"/>
                  <a:ea typeface="Roboto Light" panose="02000000000000000000" pitchFamily="2" charset="0"/>
                </a:rPr>
                <a:t> </a:t>
              </a:r>
              <a:r>
                <a:rPr lang="en-US" sz="2000" b="0" i="0" dirty="0" err="1">
                  <a:latin typeface="Roboto Light" panose="02000000000000000000" pitchFamily="2" charset="0"/>
                  <a:ea typeface="Roboto Light" panose="02000000000000000000" pitchFamily="2" charset="0"/>
                </a:rPr>
                <a:t>adipiscing</a:t>
              </a:r>
              <a:r>
                <a:rPr lang="en-US" sz="2000" b="0" i="0" dirty="0">
                  <a:latin typeface="Roboto Light" panose="02000000000000000000" pitchFamily="2" charset="0"/>
                  <a:ea typeface="Roboto Light" panose="02000000000000000000" pitchFamily="2" charset="0"/>
                </a:rPr>
                <a:t> </a:t>
              </a:r>
              <a:r>
                <a:rPr lang="en-US" sz="2000" b="0" i="0" dirty="0" err="1">
                  <a:latin typeface="Roboto Light" panose="02000000000000000000" pitchFamily="2" charset="0"/>
                  <a:ea typeface="Roboto Light" panose="02000000000000000000" pitchFamily="2" charset="0"/>
                </a:rPr>
                <a:t>elit</a:t>
              </a:r>
              <a:r>
                <a:rPr lang="en-US" sz="2000" b="0" i="0" dirty="0">
                  <a:latin typeface="Roboto Light" panose="02000000000000000000" pitchFamily="2" charset="0"/>
                  <a:ea typeface="Roboto Light" panose="02000000000000000000" pitchFamily="2" charset="0"/>
                </a:rPr>
                <a:t>. at </a:t>
              </a:r>
              <a:r>
                <a:rPr lang="en-US" sz="2000" b="0" i="0" dirty="0" err="1">
                  <a:latin typeface="Roboto Light" panose="02000000000000000000" pitchFamily="2" charset="0"/>
                  <a:ea typeface="Roboto Light" panose="02000000000000000000" pitchFamily="2" charset="0"/>
                </a:rPr>
                <a:t>efficitur</a:t>
              </a:r>
              <a:r>
                <a:rPr lang="en-US" sz="2000" b="0" i="0" dirty="0">
                  <a:latin typeface="Roboto Light" panose="02000000000000000000" pitchFamily="2" charset="0"/>
                  <a:ea typeface="Roboto Light" panose="02000000000000000000" pitchFamily="2" charset="0"/>
                </a:rPr>
                <a:t> </a:t>
              </a:r>
              <a:r>
                <a:rPr lang="en-US" sz="2000" b="0" i="0" dirty="0" err="1">
                  <a:latin typeface="Roboto Light" panose="02000000000000000000" pitchFamily="2" charset="0"/>
                  <a:ea typeface="Roboto Light" panose="02000000000000000000" pitchFamily="2" charset="0"/>
                </a:rPr>
                <a:t>tortor</a:t>
              </a:r>
              <a:r>
                <a:rPr lang="en-US" sz="2000" b="0" i="0" dirty="0">
                  <a:latin typeface="Roboto Light" panose="02000000000000000000" pitchFamily="2" charset="0"/>
                  <a:ea typeface="Roboto Light" panose="02000000000000000000" pitchFamily="2" charset="0"/>
                </a:rPr>
                <a:t>. </a:t>
              </a:r>
              <a:r>
                <a:rPr lang="en-US" sz="2000" b="0" i="0" dirty="0" err="1">
                  <a:latin typeface="Roboto Light" panose="02000000000000000000" pitchFamily="2" charset="0"/>
                  <a:ea typeface="Roboto Light" panose="02000000000000000000" pitchFamily="2" charset="0"/>
                </a:rPr>
                <a:t>Donec</a:t>
              </a:r>
              <a:r>
                <a:rPr lang="en-US" sz="2000" b="0" i="0" dirty="0">
                  <a:latin typeface="Roboto Light" panose="02000000000000000000" pitchFamily="2" charset="0"/>
                  <a:ea typeface="Roboto Light" panose="02000000000000000000" pitchFamily="2" charset="0"/>
                </a:rPr>
                <a:t> </a:t>
              </a:r>
              <a:r>
                <a:rPr lang="en-US" sz="2000" b="0" i="0" dirty="0" err="1">
                  <a:latin typeface="Roboto Light" panose="02000000000000000000" pitchFamily="2" charset="0"/>
                  <a:ea typeface="Roboto Light" panose="02000000000000000000" pitchFamily="2" charset="0"/>
                </a:rPr>
                <a:t>congue</a:t>
              </a:r>
              <a:r>
                <a:rPr lang="en-US" sz="2000" b="0" i="0" dirty="0">
                  <a:latin typeface="Roboto Light" panose="02000000000000000000" pitchFamily="2" charset="0"/>
                  <a:ea typeface="Roboto Light" panose="02000000000000000000" pitchFamily="2" charset="0"/>
                </a:rPr>
                <a:t> </a:t>
              </a:r>
              <a:r>
                <a:rPr lang="en-US" sz="2000" b="0" i="0" dirty="0" err="1">
                  <a:latin typeface="Roboto Light" panose="02000000000000000000" pitchFamily="2" charset="0"/>
                  <a:ea typeface="Roboto Light" panose="02000000000000000000" pitchFamily="2" charset="0"/>
                </a:rPr>
                <a:t>odio</a:t>
              </a:r>
              <a:r>
                <a:rPr lang="en-US" sz="2000" b="0" i="0" dirty="0">
                  <a:latin typeface="Roboto Light" panose="02000000000000000000" pitchFamily="2" charset="0"/>
                  <a:ea typeface="Roboto Light" panose="02000000000000000000" pitchFamily="2" charset="0"/>
                </a:rPr>
                <a:t> </a:t>
              </a:r>
              <a:r>
                <a:rPr lang="en-US" sz="2000" b="0" i="0" dirty="0" err="1">
                  <a:latin typeface="Roboto Light" panose="02000000000000000000" pitchFamily="2" charset="0"/>
                  <a:ea typeface="Roboto Light" panose="02000000000000000000" pitchFamily="2" charset="0"/>
                </a:rPr>
                <a:t>bibendum</a:t>
              </a:r>
              <a:endParaRPr lang="en-US" sz="2000" b="0" i="0" dirty="0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cxnSp>
          <p:nvCxnSpPr>
            <p:cNvPr id="21" name="Straight Connector 26">
              <a:extLst>
                <a:ext uri="{FF2B5EF4-FFF2-40B4-BE49-F238E27FC236}">
                  <a16:creationId xmlns:a16="http://schemas.microsoft.com/office/drawing/2014/main" id="{53D7FA1F-7BF7-5E43-9526-2816FCFDEB1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59141" y="5296342"/>
              <a:ext cx="368916" cy="0"/>
            </a:xfrm>
            <a:prstGeom prst="line">
              <a:avLst/>
            </a:prstGeom>
            <a:ln w="19050">
              <a:solidFill>
                <a:schemeClr val="tx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2" name="Imagem 21">
            <a:extLst>
              <a:ext uri="{FF2B5EF4-FFF2-40B4-BE49-F238E27FC236}">
                <a16:creationId xmlns:a16="http://schemas.microsoft.com/office/drawing/2014/main" id="{64F2EC2E-D7DD-4C47-8056-A91135636F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37" y="907196"/>
            <a:ext cx="4678362" cy="2074368"/>
          </a:xfrm>
          <a:prstGeom prst="rect">
            <a:avLst/>
          </a:prstGeom>
        </p:spPr>
      </p:pic>
      <p:sp>
        <p:nvSpPr>
          <p:cNvPr id="23" name="Retângulo 22">
            <a:extLst>
              <a:ext uri="{FF2B5EF4-FFF2-40B4-BE49-F238E27FC236}">
                <a16:creationId xmlns:a16="http://schemas.microsoft.com/office/drawing/2014/main" id="{1104CC15-D873-BD45-B237-A81D7255D8B4}"/>
              </a:ext>
            </a:extLst>
          </p:cNvPr>
          <p:cNvSpPr/>
          <p:nvPr userDrawn="1"/>
        </p:nvSpPr>
        <p:spPr>
          <a:xfrm>
            <a:off x="11193903" y="383822"/>
            <a:ext cx="4896329" cy="166956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E245193C-4A4A-7245-8F70-6E37D20ED309}"/>
              </a:ext>
            </a:extLst>
          </p:cNvPr>
          <p:cNvSpPr txBox="1"/>
          <p:nvPr userDrawn="1"/>
        </p:nvSpPr>
        <p:spPr>
          <a:xfrm>
            <a:off x="368968" y="3888760"/>
            <a:ext cx="4678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Seu Título</a:t>
            </a:r>
          </a:p>
        </p:txBody>
      </p:sp>
    </p:spTree>
    <p:extLst>
      <p:ext uri="{BB962C8B-B14F-4D97-AF65-F5344CB8AC3E}">
        <p14:creationId xmlns:p14="http://schemas.microsoft.com/office/powerpoint/2010/main" val="13243418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">
            <a:extLst>
              <a:ext uri="{FF2B5EF4-FFF2-40B4-BE49-F238E27FC236}">
                <a16:creationId xmlns:a16="http://schemas.microsoft.com/office/drawing/2014/main" id="{C1D0AAB7-561A-3544-ACC4-2A362B7EC17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24580" y="2392639"/>
            <a:ext cx="2220686" cy="2220686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pt-BR" dirty="0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1F7A5261-C075-C54F-A585-A548F279DA4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1377046" y="2392639"/>
            <a:ext cx="2220686" cy="2220686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endParaRPr lang="pt-BR" dirty="0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00ED57B6-8518-0045-9BD0-8E3BEE7F2EA3}"/>
              </a:ext>
            </a:extLst>
          </p:cNvPr>
          <p:cNvSpPr/>
          <p:nvPr userDrawn="1"/>
        </p:nvSpPr>
        <p:spPr>
          <a:xfrm>
            <a:off x="-1" y="0"/>
            <a:ext cx="5453226" cy="9144000"/>
          </a:xfrm>
          <a:prstGeom prst="rect">
            <a:avLst/>
          </a:prstGeom>
          <a:solidFill>
            <a:srgbClr val="EF82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grpSp>
        <p:nvGrpSpPr>
          <p:cNvPr id="14" name="Group 22">
            <a:extLst>
              <a:ext uri="{FF2B5EF4-FFF2-40B4-BE49-F238E27FC236}">
                <a16:creationId xmlns:a16="http://schemas.microsoft.com/office/drawing/2014/main" id="{3E4346B9-5731-6248-978F-F674F3A916D8}"/>
              </a:ext>
            </a:extLst>
          </p:cNvPr>
          <p:cNvGrpSpPr/>
          <p:nvPr userDrawn="1"/>
        </p:nvGrpSpPr>
        <p:grpSpPr>
          <a:xfrm>
            <a:off x="7234988" y="4946549"/>
            <a:ext cx="3041790" cy="2629144"/>
            <a:chOff x="4754673" y="3776276"/>
            <a:chExt cx="2377853" cy="2153497"/>
          </a:xfrm>
        </p:grpSpPr>
        <p:sp>
          <p:nvSpPr>
            <p:cNvPr id="15" name="TextBox 15">
              <a:extLst>
                <a:ext uri="{FF2B5EF4-FFF2-40B4-BE49-F238E27FC236}">
                  <a16:creationId xmlns:a16="http://schemas.microsoft.com/office/drawing/2014/main" id="{4934C63E-BFDD-F945-BE18-473E913E8ECB}"/>
                </a:ext>
              </a:extLst>
            </p:cNvPr>
            <p:cNvSpPr txBox="1"/>
            <p:nvPr/>
          </p:nvSpPr>
          <p:spPr>
            <a:xfrm>
              <a:off x="5020572" y="3776276"/>
              <a:ext cx="1846054" cy="4285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0" i="0" dirty="0" err="1">
                  <a:solidFill>
                    <a:schemeClr val="bg2">
                      <a:lumMod val="75000"/>
                    </a:schemeClr>
                  </a:solidFill>
                  <a:latin typeface="Roboto Medium" panose="02000000000000000000" pitchFamily="2" charset="0"/>
                  <a:ea typeface="Roboto Medium" panose="02000000000000000000" pitchFamily="2" charset="0"/>
                </a:rPr>
                <a:t>Tópico</a:t>
              </a:r>
              <a:r>
                <a:rPr lang="en-US" sz="2800" b="0" i="0" dirty="0">
                  <a:solidFill>
                    <a:schemeClr val="bg2">
                      <a:lumMod val="75000"/>
                    </a:schemeClr>
                  </a:solidFill>
                  <a:latin typeface="Roboto Medium" panose="02000000000000000000" pitchFamily="2" charset="0"/>
                  <a:ea typeface="Roboto Medium" panose="02000000000000000000" pitchFamily="2" charset="0"/>
                </a:rPr>
                <a:t> 01</a:t>
              </a:r>
            </a:p>
          </p:txBody>
        </p:sp>
        <p:sp>
          <p:nvSpPr>
            <p:cNvPr id="16" name="Rectangle 17">
              <a:extLst>
                <a:ext uri="{FF2B5EF4-FFF2-40B4-BE49-F238E27FC236}">
                  <a16:creationId xmlns:a16="http://schemas.microsoft.com/office/drawing/2014/main" id="{D20AF248-1599-7D45-B23D-AEE259231CBC}"/>
                </a:ext>
              </a:extLst>
            </p:cNvPr>
            <p:cNvSpPr/>
            <p:nvPr/>
          </p:nvSpPr>
          <p:spPr>
            <a:xfrm>
              <a:off x="4754673" y="4441042"/>
              <a:ext cx="2377853" cy="1488731"/>
            </a:xfrm>
            <a:prstGeom prst="rect">
              <a:avLst/>
            </a:prstGeom>
          </p:spPr>
          <p:txBody>
            <a:bodyPr wrap="square" lIns="0" tIns="0" rIns="0" bIns="0" numCol="1" spcCol="109728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2000" b="0" i="0" dirty="0">
                  <a:latin typeface="Roboto Light" panose="02000000000000000000" pitchFamily="2" charset="0"/>
                  <a:ea typeface="Roboto Light" panose="02000000000000000000" pitchFamily="2" charset="0"/>
                </a:rPr>
                <a:t>Lorem ipsum dolor sit </a:t>
              </a:r>
              <a:r>
                <a:rPr lang="en-US" sz="2000" b="0" i="0" dirty="0" err="1">
                  <a:latin typeface="Roboto Light" panose="02000000000000000000" pitchFamily="2" charset="0"/>
                  <a:ea typeface="Roboto Light" panose="02000000000000000000" pitchFamily="2" charset="0"/>
                </a:rPr>
                <a:t>amet</a:t>
              </a:r>
              <a:r>
                <a:rPr lang="en-US" sz="2000" b="0" i="0" dirty="0">
                  <a:latin typeface="Roboto Light" panose="02000000000000000000" pitchFamily="2" charset="0"/>
                  <a:ea typeface="Roboto Light" panose="02000000000000000000" pitchFamily="2" charset="0"/>
                </a:rPr>
                <a:t>, </a:t>
              </a:r>
              <a:r>
                <a:rPr lang="en-US" sz="2000" b="0" i="0" dirty="0" err="1">
                  <a:latin typeface="Roboto Light" panose="02000000000000000000" pitchFamily="2" charset="0"/>
                  <a:ea typeface="Roboto Light" panose="02000000000000000000" pitchFamily="2" charset="0"/>
                </a:rPr>
                <a:t>consec</a:t>
              </a:r>
              <a:r>
                <a:rPr lang="en-US" sz="2000" b="0" i="0" dirty="0">
                  <a:latin typeface="Roboto Light" panose="02000000000000000000" pitchFamily="2" charset="0"/>
                  <a:ea typeface="Roboto Light" panose="02000000000000000000" pitchFamily="2" charset="0"/>
                </a:rPr>
                <a:t> </a:t>
              </a:r>
              <a:r>
                <a:rPr lang="en-US" sz="2000" b="0" i="0" dirty="0" err="1">
                  <a:latin typeface="Roboto Light" panose="02000000000000000000" pitchFamily="2" charset="0"/>
                  <a:ea typeface="Roboto Light" panose="02000000000000000000" pitchFamily="2" charset="0"/>
                </a:rPr>
                <a:t>tetur</a:t>
              </a:r>
              <a:r>
                <a:rPr lang="en-US" sz="2000" b="0" i="0" dirty="0">
                  <a:latin typeface="Roboto Light" panose="02000000000000000000" pitchFamily="2" charset="0"/>
                  <a:ea typeface="Roboto Light" panose="02000000000000000000" pitchFamily="2" charset="0"/>
                </a:rPr>
                <a:t> </a:t>
              </a:r>
              <a:r>
                <a:rPr lang="en-US" sz="2000" b="0" i="0" dirty="0" err="1">
                  <a:latin typeface="Roboto Light" panose="02000000000000000000" pitchFamily="2" charset="0"/>
                  <a:ea typeface="Roboto Light" panose="02000000000000000000" pitchFamily="2" charset="0"/>
                </a:rPr>
                <a:t>adipiscing</a:t>
              </a:r>
              <a:r>
                <a:rPr lang="en-US" sz="2000" b="0" i="0" dirty="0">
                  <a:latin typeface="Roboto Light" panose="02000000000000000000" pitchFamily="2" charset="0"/>
                  <a:ea typeface="Roboto Light" panose="02000000000000000000" pitchFamily="2" charset="0"/>
                </a:rPr>
                <a:t> </a:t>
              </a:r>
              <a:r>
                <a:rPr lang="en-US" sz="2000" b="0" i="0" dirty="0" err="1">
                  <a:latin typeface="Roboto Light" panose="02000000000000000000" pitchFamily="2" charset="0"/>
                  <a:ea typeface="Roboto Light" panose="02000000000000000000" pitchFamily="2" charset="0"/>
                </a:rPr>
                <a:t>elit</a:t>
              </a:r>
              <a:r>
                <a:rPr lang="en-US" sz="2000" b="0" i="0" dirty="0">
                  <a:latin typeface="Roboto Light" panose="02000000000000000000" pitchFamily="2" charset="0"/>
                  <a:ea typeface="Roboto Light" panose="02000000000000000000" pitchFamily="2" charset="0"/>
                </a:rPr>
                <a:t>. at </a:t>
              </a:r>
              <a:r>
                <a:rPr lang="en-US" sz="2000" b="0" i="0" dirty="0" err="1">
                  <a:latin typeface="Roboto Light" panose="02000000000000000000" pitchFamily="2" charset="0"/>
                  <a:ea typeface="Roboto Light" panose="02000000000000000000" pitchFamily="2" charset="0"/>
                </a:rPr>
                <a:t>efficitur</a:t>
              </a:r>
              <a:r>
                <a:rPr lang="en-US" sz="2000" b="0" i="0" dirty="0">
                  <a:latin typeface="Roboto Light" panose="02000000000000000000" pitchFamily="2" charset="0"/>
                  <a:ea typeface="Roboto Light" panose="02000000000000000000" pitchFamily="2" charset="0"/>
                </a:rPr>
                <a:t> </a:t>
              </a:r>
              <a:r>
                <a:rPr lang="en-US" sz="2000" b="0" i="0" dirty="0" err="1">
                  <a:latin typeface="Roboto Light" panose="02000000000000000000" pitchFamily="2" charset="0"/>
                  <a:ea typeface="Roboto Light" panose="02000000000000000000" pitchFamily="2" charset="0"/>
                </a:rPr>
                <a:t>tortor</a:t>
              </a:r>
              <a:r>
                <a:rPr lang="en-US" sz="2000" b="0" i="0" dirty="0">
                  <a:latin typeface="Roboto Light" panose="02000000000000000000" pitchFamily="2" charset="0"/>
                  <a:ea typeface="Roboto Light" panose="02000000000000000000" pitchFamily="2" charset="0"/>
                </a:rPr>
                <a:t>. </a:t>
              </a:r>
              <a:r>
                <a:rPr lang="en-US" sz="2000" b="0" i="0" dirty="0" err="1">
                  <a:latin typeface="Roboto Light" panose="02000000000000000000" pitchFamily="2" charset="0"/>
                  <a:ea typeface="Roboto Light" panose="02000000000000000000" pitchFamily="2" charset="0"/>
                </a:rPr>
                <a:t>Donec</a:t>
              </a:r>
              <a:r>
                <a:rPr lang="en-US" sz="2000" b="0" i="0" dirty="0">
                  <a:latin typeface="Roboto Light" panose="02000000000000000000" pitchFamily="2" charset="0"/>
                  <a:ea typeface="Roboto Light" panose="02000000000000000000" pitchFamily="2" charset="0"/>
                </a:rPr>
                <a:t> </a:t>
              </a:r>
              <a:r>
                <a:rPr lang="en-US" sz="2000" b="0" i="0" dirty="0" err="1">
                  <a:latin typeface="Roboto Light" panose="02000000000000000000" pitchFamily="2" charset="0"/>
                  <a:ea typeface="Roboto Light" panose="02000000000000000000" pitchFamily="2" charset="0"/>
                </a:rPr>
                <a:t>congue</a:t>
              </a:r>
              <a:r>
                <a:rPr lang="en-US" sz="2000" b="0" i="0" dirty="0">
                  <a:latin typeface="Roboto Light" panose="02000000000000000000" pitchFamily="2" charset="0"/>
                  <a:ea typeface="Roboto Light" panose="02000000000000000000" pitchFamily="2" charset="0"/>
                </a:rPr>
                <a:t> </a:t>
              </a:r>
              <a:r>
                <a:rPr lang="en-US" sz="2000" b="0" i="0" dirty="0" err="1">
                  <a:latin typeface="Roboto Light" panose="02000000000000000000" pitchFamily="2" charset="0"/>
                  <a:ea typeface="Roboto Light" panose="02000000000000000000" pitchFamily="2" charset="0"/>
                </a:rPr>
                <a:t>odio</a:t>
              </a:r>
              <a:r>
                <a:rPr lang="en-US" sz="2000" b="0" i="0" dirty="0">
                  <a:latin typeface="Roboto Light" panose="02000000000000000000" pitchFamily="2" charset="0"/>
                  <a:ea typeface="Roboto Light" panose="02000000000000000000" pitchFamily="2" charset="0"/>
                </a:rPr>
                <a:t> </a:t>
              </a:r>
              <a:r>
                <a:rPr lang="en-US" sz="2000" b="0" i="0" dirty="0" err="1">
                  <a:latin typeface="Roboto Light" panose="02000000000000000000" pitchFamily="2" charset="0"/>
                  <a:ea typeface="Roboto Light" panose="02000000000000000000" pitchFamily="2" charset="0"/>
                </a:rPr>
                <a:t>bibendum</a:t>
              </a:r>
              <a:endParaRPr lang="en-US" sz="2000" b="0" i="0" dirty="0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cxnSp>
          <p:nvCxnSpPr>
            <p:cNvPr id="17" name="Straight Connector 19">
              <a:extLst>
                <a:ext uri="{FF2B5EF4-FFF2-40B4-BE49-F238E27FC236}">
                  <a16:creationId xmlns:a16="http://schemas.microsoft.com/office/drawing/2014/main" id="{A3C4FCC4-75E4-9249-A9AF-C672B4ED1D0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59141" y="5296342"/>
              <a:ext cx="368916" cy="0"/>
            </a:xfrm>
            <a:prstGeom prst="line">
              <a:avLst/>
            </a:prstGeom>
            <a:ln w="19050">
              <a:solidFill>
                <a:schemeClr val="tx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23">
            <a:extLst>
              <a:ext uri="{FF2B5EF4-FFF2-40B4-BE49-F238E27FC236}">
                <a16:creationId xmlns:a16="http://schemas.microsoft.com/office/drawing/2014/main" id="{49D0681B-7C52-BA4E-8534-6CF10CB80B3E}"/>
              </a:ext>
            </a:extLst>
          </p:cNvPr>
          <p:cNvGrpSpPr/>
          <p:nvPr userDrawn="1"/>
        </p:nvGrpSpPr>
        <p:grpSpPr>
          <a:xfrm>
            <a:off x="11033455" y="4946552"/>
            <a:ext cx="3041790" cy="2629144"/>
            <a:chOff x="4754673" y="3776276"/>
            <a:chExt cx="2377853" cy="2153496"/>
          </a:xfrm>
        </p:grpSpPr>
        <p:sp>
          <p:nvSpPr>
            <p:cNvPr id="19" name="TextBox 24">
              <a:extLst>
                <a:ext uri="{FF2B5EF4-FFF2-40B4-BE49-F238E27FC236}">
                  <a16:creationId xmlns:a16="http://schemas.microsoft.com/office/drawing/2014/main" id="{0E0C4E40-DC75-EA4E-BDC1-94AE4F53F16C}"/>
                </a:ext>
              </a:extLst>
            </p:cNvPr>
            <p:cNvSpPr txBox="1"/>
            <p:nvPr/>
          </p:nvSpPr>
          <p:spPr>
            <a:xfrm>
              <a:off x="5020572" y="3776276"/>
              <a:ext cx="1846054" cy="4285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0" i="0" dirty="0" err="1">
                  <a:solidFill>
                    <a:schemeClr val="bg2">
                      <a:lumMod val="75000"/>
                    </a:schemeClr>
                  </a:solidFill>
                  <a:latin typeface="Roboto Medium" panose="02000000000000000000" pitchFamily="2" charset="0"/>
                  <a:ea typeface="Roboto Medium" panose="02000000000000000000" pitchFamily="2" charset="0"/>
                </a:rPr>
                <a:t>Tópico</a:t>
              </a:r>
              <a:r>
                <a:rPr lang="en-US" sz="2800" b="0" i="0" dirty="0">
                  <a:solidFill>
                    <a:schemeClr val="bg2">
                      <a:lumMod val="75000"/>
                    </a:schemeClr>
                  </a:solidFill>
                  <a:latin typeface="Roboto Medium" panose="02000000000000000000" pitchFamily="2" charset="0"/>
                  <a:ea typeface="Roboto Medium" panose="02000000000000000000" pitchFamily="2" charset="0"/>
                </a:rPr>
                <a:t> 02</a:t>
              </a:r>
            </a:p>
          </p:txBody>
        </p:sp>
        <p:sp>
          <p:nvSpPr>
            <p:cNvPr id="20" name="Rectangle 25">
              <a:extLst>
                <a:ext uri="{FF2B5EF4-FFF2-40B4-BE49-F238E27FC236}">
                  <a16:creationId xmlns:a16="http://schemas.microsoft.com/office/drawing/2014/main" id="{D537FAB6-0E84-2A47-81B0-8832BEE57172}"/>
                </a:ext>
              </a:extLst>
            </p:cNvPr>
            <p:cNvSpPr/>
            <p:nvPr/>
          </p:nvSpPr>
          <p:spPr>
            <a:xfrm>
              <a:off x="4754673" y="4441041"/>
              <a:ext cx="2377853" cy="1488731"/>
            </a:xfrm>
            <a:prstGeom prst="rect">
              <a:avLst/>
            </a:prstGeom>
          </p:spPr>
          <p:txBody>
            <a:bodyPr wrap="square" lIns="0" tIns="0" rIns="0" bIns="0" numCol="1" spcCol="109728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2000" b="0" i="0" dirty="0">
                  <a:latin typeface="Roboto Light" panose="02000000000000000000" pitchFamily="2" charset="0"/>
                  <a:ea typeface="Roboto Light" panose="02000000000000000000" pitchFamily="2" charset="0"/>
                </a:rPr>
                <a:t>Lorem ipsum dolor sit </a:t>
              </a:r>
              <a:r>
                <a:rPr lang="en-US" sz="2000" b="0" i="0" dirty="0" err="1">
                  <a:latin typeface="Roboto Light" panose="02000000000000000000" pitchFamily="2" charset="0"/>
                  <a:ea typeface="Roboto Light" panose="02000000000000000000" pitchFamily="2" charset="0"/>
                </a:rPr>
                <a:t>amet</a:t>
              </a:r>
              <a:r>
                <a:rPr lang="en-US" sz="2000" b="0" i="0" dirty="0">
                  <a:latin typeface="Roboto Light" panose="02000000000000000000" pitchFamily="2" charset="0"/>
                  <a:ea typeface="Roboto Light" panose="02000000000000000000" pitchFamily="2" charset="0"/>
                </a:rPr>
                <a:t>, </a:t>
              </a:r>
              <a:r>
                <a:rPr lang="en-US" sz="2000" b="0" i="0" dirty="0" err="1">
                  <a:latin typeface="Roboto Light" panose="02000000000000000000" pitchFamily="2" charset="0"/>
                  <a:ea typeface="Roboto Light" panose="02000000000000000000" pitchFamily="2" charset="0"/>
                </a:rPr>
                <a:t>consec</a:t>
              </a:r>
              <a:r>
                <a:rPr lang="en-US" sz="2000" b="0" i="0" dirty="0">
                  <a:latin typeface="Roboto Light" panose="02000000000000000000" pitchFamily="2" charset="0"/>
                  <a:ea typeface="Roboto Light" panose="02000000000000000000" pitchFamily="2" charset="0"/>
                </a:rPr>
                <a:t> </a:t>
              </a:r>
              <a:r>
                <a:rPr lang="en-US" sz="2000" b="0" i="0" dirty="0" err="1">
                  <a:latin typeface="Roboto Light" panose="02000000000000000000" pitchFamily="2" charset="0"/>
                  <a:ea typeface="Roboto Light" panose="02000000000000000000" pitchFamily="2" charset="0"/>
                </a:rPr>
                <a:t>tetur</a:t>
              </a:r>
              <a:r>
                <a:rPr lang="en-US" sz="2000" b="0" i="0" dirty="0">
                  <a:latin typeface="Roboto Light" panose="02000000000000000000" pitchFamily="2" charset="0"/>
                  <a:ea typeface="Roboto Light" panose="02000000000000000000" pitchFamily="2" charset="0"/>
                </a:rPr>
                <a:t> </a:t>
              </a:r>
              <a:r>
                <a:rPr lang="en-US" sz="2000" b="0" i="0" dirty="0" err="1">
                  <a:latin typeface="Roboto Light" panose="02000000000000000000" pitchFamily="2" charset="0"/>
                  <a:ea typeface="Roboto Light" panose="02000000000000000000" pitchFamily="2" charset="0"/>
                </a:rPr>
                <a:t>adipiscing</a:t>
              </a:r>
              <a:r>
                <a:rPr lang="en-US" sz="2000" b="0" i="0" dirty="0">
                  <a:latin typeface="Roboto Light" panose="02000000000000000000" pitchFamily="2" charset="0"/>
                  <a:ea typeface="Roboto Light" panose="02000000000000000000" pitchFamily="2" charset="0"/>
                </a:rPr>
                <a:t> </a:t>
              </a:r>
              <a:r>
                <a:rPr lang="en-US" sz="2000" b="0" i="0" dirty="0" err="1">
                  <a:latin typeface="Roboto Light" panose="02000000000000000000" pitchFamily="2" charset="0"/>
                  <a:ea typeface="Roboto Light" panose="02000000000000000000" pitchFamily="2" charset="0"/>
                </a:rPr>
                <a:t>elit</a:t>
              </a:r>
              <a:r>
                <a:rPr lang="en-US" sz="2000" b="0" i="0" dirty="0">
                  <a:latin typeface="Roboto Light" panose="02000000000000000000" pitchFamily="2" charset="0"/>
                  <a:ea typeface="Roboto Light" panose="02000000000000000000" pitchFamily="2" charset="0"/>
                </a:rPr>
                <a:t>. at </a:t>
              </a:r>
              <a:r>
                <a:rPr lang="en-US" sz="2000" b="0" i="0" dirty="0" err="1">
                  <a:latin typeface="Roboto Light" panose="02000000000000000000" pitchFamily="2" charset="0"/>
                  <a:ea typeface="Roboto Light" panose="02000000000000000000" pitchFamily="2" charset="0"/>
                </a:rPr>
                <a:t>efficitur</a:t>
              </a:r>
              <a:r>
                <a:rPr lang="en-US" sz="2000" b="0" i="0" dirty="0">
                  <a:latin typeface="Roboto Light" panose="02000000000000000000" pitchFamily="2" charset="0"/>
                  <a:ea typeface="Roboto Light" panose="02000000000000000000" pitchFamily="2" charset="0"/>
                </a:rPr>
                <a:t> </a:t>
              </a:r>
              <a:r>
                <a:rPr lang="en-US" sz="2000" b="0" i="0" dirty="0" err="1">
                  <a:latin typeface="Roboto Light" panose="02000000000000000000" pitchFamily="2" charset="0"/>
                  <a:ea typeface="Roboto Light" panose="02000000000000000000" pitchFamily="2" charset="0"/>
                </a:rPr>
                <a:t>tortor</a:t>
              </a:r>
              <a:r>
                <a:rPr lang="en-US" sz="2000" b="0" i="0" dirty="0">
                  <a:latin typeface="Roboto Light" panose="02000000000000000000" pitchFamily="2" charset="0"/>
                  <a:ea typeface="Roboto Light" panose="02000000000000000000" pitchFamily="2" charset="0"/>
                </a:rPr>
                <a:t>. </a:t>
              </a:r>
              <a:r>
                <a:rPr lang="en-US" sz="2000" b="0" i="0" dirty="0" err="1">
                  <a:latin typeface="Roboto Light" panose="02000000000000000000" pitchFamily="2" charset="0"/>
                  <a:ea typeface="Roboto Light" panose="02000000000000000000" pitchFamily="2" charset="0"/>
                </a:rPr>
                <a:t>Donec</a:t>
              </a:r>
              <a:r>
                <a:rPr lang="en-US" sz="2000" b="0" i="0" dirty="0">
                  <a:latin typeface="Roboto Light" panose="02000000000000000000" pitchFamily="2" charset="0"/>
                  <a:ea typeface="Roboto Light" panose="02000000000000000000" pitchFamily="2" charset="0"/>
                </a:rPr>
                <a:t> </a:t>
              </a:r>
              <a:r>
                <a:rPr lang="en-US" sz="2000" b="0" i="0" dirty="0" err="1">
                  <a:latin typeface="Roboto Light" panose="02000000000000000000" pitchFamily="2" charset="0"/>
                  <a:ea typeface="Roboto Light" panose="02000000000000000000" pitchFamily="2" charset="0"/>
                </a:rPr>
                <a:t>congue</a:t>
              </a:r>
              <a:r>
                <a:rPr lang="en-US" sz="2000" b="0" i="0" dirty="0">
                  <a:latin typeface="Roboto Light" panose="02000000000000000000" pitchFamily="2" charset="0"/>
                  <a:ea typeface="Roboto Light" panose="02000000000000000000" pitchFamily="2" charset="0"/>
                </a:rPr>
                <a:t> </a:t>
              </a:r>
              <a:r>
                <a:rPr lang="en-US" sz="2000" b="0" i="0" dirty="0" err="1">
                  <a:latin typeface="Roboto Light" panose="02000000000000000000" pitchFamily="2" charset="0"/>
                  <a:ea typeface="Roboto Light" panose="02000000000000000000" pitchFamily="2" charset="0"/>
                </a:rPr>
                <a:t>odio</a:t>
              </a:r>
              <a:r>
                <a:rPr lang="en-US" sz="2000" b="0" i="0" dirty="0">
                  <a:latin typeface="Roboto Light" panose="02000000000000000000" pitchFamily="2" charset="0"/>
                  <a:ea typeface="Roboto Light" panose="02000000000000000000" pitchFamily="2" charset="0"/>
                </a:rPr>
                <a:t> </a:t>
              </a:r>
              <a:r>
                <a:rPr lang="en-US" sz="2000" b="0" i="0" dirty="0" err="1">
                  <a:latin typeface="Roboto Light" panose="02000000000000000000" pitchFamily="2" charset="0"/>
                  <a:ea typeface="Roboto Light" panose="02000000000000000000" pitchFamily="2" charset="0"/>
                </a:rPr>
                <a:t>bibendum</a:t>
              </a:r>
              <a:endParaRPr lang="en-US" sz="2000" b="0" i="0" dirty="0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cxnSp>
          <p:nvCxnSpPr>
            <p:cNvPr id="21" name="Straight Connector 26">
              <a:extLst>
                <a:ext uri="{FF2B5EF4-FFF2-40B4-BE49-F238E27FC236}">
                  <a16:creationId xmlns:a16="http://schemas.microsoft.com/office/drawing/2014/main" id="{53D7FA1F-7BF7-5E43-9526-2816FCFDEB1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59141" y="5296342"/>
              <a:ext cx="368916" cy="0"/>
            </a:xfrm>
            <a:prstGeom prst="line">
              <a:avLst/>
            </a:prstGeom>
            <a:ln w="19050">
              <a:solidFill>
                <a:schemeClr val="tx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etângulo 22">
            <a:extLst>
              <a:ext uri="{FF2B5EF4-FFF2-40B4-BE49-F238E27FC236}">
                <a16:creationId xmlns:a16="http://schemas.microsoft.com/office/drawing/2014/main" id="{1104CC15-D873-BD45-B237-A81D7255D8B4}"/>
              </a:ext>
            </a:extLst>
          </p:cNvPr>
          <p:cNvSpPr/>
          <p:nvPr userDrawn="1"/>
        </p:nvSpPr>
        <p:spPr>
          <a:xfrm>
            <a:off x="11193903" y="383822"/>
            <a:ext cx="4896329" cy="166956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E245193C-4A4A-7245-8F70-6E37D20ED309}"/>
              </a:ext>
            </a:extLst>
          </p:cNvPr>
          <p:cNvSpPr txBox="1"/>
          <p:nvPr userDrawn="1"/>
        </p:nvSpPr>
        <p:spPr>
          <a:xfrm>
            <a:off x="282653" y="4084703"/>
            <a:ext cx="4678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Seu Título</a:t>
            </a:r>
          </a:p>
        </p:txBody>
      </p:sp>
      <p:pic>
        <p:nvPicPr>
          <p:cNvPr id="28" name="Imagem 27">
            <a:extLst>
              <a:ext uri="{FF2B5EF4-FFF2-40B4-BE49-F238E27FC236}">
                <a16:creationId xmlns:a16="http://schemas.microsoft.com/office/drawing/2014/main" id="{469AC912-D694-F640-A12E-DF58912E46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37" y="920535"/>
            <a:ext cx="4648278" cy="2061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3467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">
            <a:extLst>
              <a:ext uri="{FF2B5EF4-FFF2-40B4-BE49-F238E27FC236}">
                <a16:creationId xmlns:a16="http://schemas.microsoft.com/office/drawing/2014/main" id="{C1D0AAB7-561A-3544-ACC4-2A362B7EC17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24580" y="2392639"/>
            <a:ext cx="2220686" cy="2220686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pt-BR" dirty="0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1F7A5261-C075-C54F-A585-A548F279DA4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1377046" y="2392639"/>
            <a:ext cx="2220686" cy="2220686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endParaRPr lang="pt-BR" dirty="0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00ED57B6-8518-0045-9BD0-8E3BEE7F2EA3}"/>
              </a:ext>
            </a:extLst>
          </p:cNvPr>
          <p:cNvSpPr/>
          <p:nvPr userDrawn="1"/>
        </p:nvSpPr>
        <p:spPr>
          <a:xfrm>
            <a:off x="-1" y="-1"/>
            <a:ext cx="5453226" cy="914400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grpSp>
        <p:nvGrpSpPr>
          <p:cNvPr id="14" name="Group 22">
            <a:extLst>
              <a:ext uri="{FF2B5EF4-FFF2-40B4-BE49-F238E27FC236}">
                <a16:creationId xmlns:a16="http://schemas.microsoft.com/office/drawing/2014/main" id="{3E4346B9-5731-6248-978F-F674F3A916D8}"/>
              </a:ext>
            </a:extLst>
          </p:cNvPr>
          <p:cNvGrpSpPr/>
          <p:nvPr userDrawn="1"/>
        </p:nvGrpSpPr>
        <p:grpSpPr>
          <a:xfrm>
            <a:off x="7234988" y="4946549"/>
            <a:ext cx="3041790" cy="2629144"/>
            <a:chOff x="4754673" y="3776276"/>
            <a:chExt cx="2377853" cy="2153497"/>
          </a:xfrm>
        </p:grpSpPr>
        <p:sp>
          <p:nvSpPr>
            <p:cNvPr id="15" name="TextBox 15">
              <a:extLst>
                <a:ext uri="{FF2B5EF4-FFF2-40B4-BE49-F238E27FC236}">
                  <a16:creationId xmlns:a16="http://schemas.microsoft.com/office/drawing/2014/main" id="{4934C63E-BFDD-F945-BE18-473E913E8ECB}"/>
                </a:ext>
              </a:extLst>
            </p:cNvPr>
            <p:cNvSpPr txBox="1"/>
            <p:nvPr/>
          </p:nvSpPr>
          <p:spPr>
            <a:xfrm>
              <a:off x="5020572" y="3776276"/>
              <a:ext cx="1846054" cy="4285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0" i="0" dirty="0" err="1">
                  <a:solidFill>
                    <a:schemeClr val="bg2">
                      <a:lumMod val="75000"/>
                    </a:schemeClr>
                  </a:solidFill>
                  <a:latin typeface="Roboto Medium" panose="02000000000000000000" pitchFamily="2" charset="0"/>
                  <a:ea typeface="Roboto Medium" panose="02000000000000000000" pitchFamily="2" charset="0"/>
                </a:rPr>
                <a:t>Tópico</a:t>
              </a:r>
              <a:r>
                <a:rPr lang="en-US" sz="2800" b="0" i="0" dirty="0">
                  <a:solidFill>
                    <a:schemeClr val="bg2">
                      <a:lumMod val="75000"/>
                    </a:schemeClr>
                  </a:solidFill>
                  <a:latin typeface="Roboto Medium" panose="02000000000000000000" pitchFamily="2" charset="0"/>
                  <a:ea typeface="Roboto Medium" panose="02000000000000000000" pitchFamily="2" charset="0"/>
                </a:rPr>
                <a:t> 01</a:t>
              </a:r>
            </a:p>
          </p:txBody>
        </p:sp>
        <p:sp>
          <p:nvSpPr>
            <p:cNvPr id="16" name="Rectangle 17">
              <a:extLst>
                <a:ext uri="{FF2B5EF4-FFF2-40B4-BE49-F238E27FC236}">
                  <a16:creationId xmlns:a16="http://schemas.microsoft.com/office/drawing/2014/main" id="{D20AF248-1599-7D45-B23D-AEE259231CBC}"/>
                </a:ext>
              </a:extLst>
            </p:cNvPr>
            <p:cNvSpPr/>
            <p:nvPr/>
          </p:nvSpPr>
          <p:spPr>
            <a:xfrm>
              <a:off x="4754673" y="4441042"/>
              <a:ext cx="2377853" cy="1488731"/>
            </a:xfrm>
            <a:prstGeom prst="rect">
              <a:avLst/>
            </a:prstGeom>
          </p:spPr>
          <p:txBody>
            <a:bodyPr wrap="square" lIns="0" tIns="0" rIns="0" bIns="0" numCol="1" spcCol="109728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2000" b="0" i="0" dirty="0">
                  <a:latin typeface="Roboto Light" panose="02000000000000000000" pitchFamily="2" charset="0"/>
                  <a:ea typeface="Roboto Light" panose="02000000000000000000" pitchFamily="2" charset="0"/>
                </a:rPr>
                <a:t>Lorem ipsum dolor sit </a:t>
              </a:r>
              <a:r>
                <a:rPr lang="en-US" sz="2000" b="0" i="0" dirty="0" err="1">
                  <a:latin typeface="Roboto Light" panose="02000000000000000000" pitchFamily="2" charset="0"/>
                  <a:ea typeface="Roboto Light" panose="02000000000000000000" pitchFamily="2" charset="0"/>
                </a:rPr>
                <a:t>amet</a:t>
              </a:r>
              <a:r>
                <a:rPr lang="en-US" sz="2000" b="0" i="0" dirty="0">
                  <a:latin typeface="Roboto Light" panose="02000000000000000000" pitchFamily="2" charset="0"/>
                  <a:ea typeface="Roboto Light" panose="02000000000000000000" pitchFamily="2" charset="0"/>
                </a:rPr>
                <a:t>, </a:t>
              </a:r>
              <a:r>
                <a:rPr lang="en-US" sz="2000" b="0" i="0" dirty="0" err="1">
                  <a:latin typeface="Roboto Light" panose="02000000000000000000" pitchFamily="2" charset="0"/>
                  <a:ea typeface="Roboto Light" panose="02000000000000000000" pitchFamily="2" charset="0"/>
                </a:rPr>
                <a:t>consec</a:t>
              </a:r>
              <a:r>
                <a:rPr lang="en-US" sz="2000" b="0" i="0" dirty="0">
                  <a:latin typeface="Roboto Light" panose="02000000000000000000" pitchFamily="2" charset="0"/>
                  <a:ea typeface="Roboto Light" panose="02000000000000000000" pitchFamily="2" charset="0"/>
                </a:rPr>
                <a:t> </a:t>
              </a:r>
              <a:r>
                <a:rPr lang="en-US" sz="2000" b="0" i="0" dirty="0" err="1">
                  <a:latin typeface="Roboto Light" panose="02000000000000000000" pitchFamily="2" charset="0"/>
                  <a:ea typeface="Roboto Light" panose="02000000000000000000" pitchFamily="2" charset="0"/>
                </a:rPr>
                <a:t>tetur</a:t>
              </a:r>
              <a:r>
                <a:rPr lang="en-US" sz="2000" b="0" i="0" dirty="0">
                  <a:latin typeface="Roboto Light" panose="02000000000000000000" pitchFamily="2" charset="0"/>
                  <a:ea typeface="Roboto Light" panose="02000000000000000000" pitchFamily="2" charset="0"/>
                </a:rPr>
                <a:t> </a:t>
              </a:r>
              <a:r>
                <a:rPr lang="en-US" sz="2000" b="0" i="0" dirty="0" err="1">
                  <a:latin typeface="Roboto Light" panose="02000000000000000000" pitchFamily="2" charset="0"/>
                  <a:ea typeface="Roboto Light" panose="02000000000000000000" pitchFamily="2" charset="0"/>
                </a:rPr>
                <a:t>adipiscing</a:t>
              </a:r>
              <a:r>
                <a:rPr lang="en-US" sz="2000" b="0" i="0" dirty="0">
                  <a:latin typeface="Roboto Light" panose="02000000000000000000" pitchFamily="2" charset="0"/>
                  <a:ea typeface="Roboto Light" panose="02000000000000000000" pitchFamily="2" charset="0"/>
                </a:rPr>
                <a:t> </a:t>
              </a:r>
              <a:r>
                <a:rPr lang="en-US" sz="2000" b="0" i="0" dirty="0" err="1">
                  <a:latin typeface="Roboto Light" panose="02000000000000000000" pitchFamily="2" charset="0"/>
                  <a:ea typeface="Roboto Light" panose="02000000000000000000" pitchFamily="2" charset="0"/>
                </a:rPr>
                <a:t>elit</a:t>
              </a:r>
              <a:r>
                <a:rPr lang="en-US" sz="2000" b="0" i="0" dirty="0">
                  <a:latin typeface="Roboto Light" panose="02000000000000000000" pitchFamily="2" charset="0"/>
                  <a:ea typeface="Roboto Light" panose="02000000000000000000" pitchFamily="2" charset="0"/>
                </a:rPr>
                <a:t>. at </a:t>
              </a:r>
              <a:r>
                <a:rPr lang="en-US" sz="2000" b="0" i="0" dirty="0" err="1">
                  <a:latin typeface="Roboto Light" panose="02000000000000000000" pitchFamily="2" charset="0"/>
                  <a:ea typeface="Roboto Light" panose="02000000000000000000" pitchFamily="2" charset="0"/>
                </a:rPr>
                <a:t>efficitur</a:t>
              </a:r>
              <a:r>
                <a:rPr lang="en-US" sz="2000" b="0" i="0" dirty="0">
                  <a:latin typeface="Roboto Light" panose="02000000000000000000" pitchFamily="2" charset="0"/>
                  <a:ea typeface="Roboto Light" panose="02000000000000000000" pitchFamily="2" charset="0"/>
                </a:rPr>
                <a:t> </a:t>
              </a:r>
              <a:r>
                <a:rPr lang="en-US" sz="2000" b="0" i="0" dirty="0" err="1">
                  <a:latin typeface="Roboto Light" panose="02000000000000000000" pitchFamily="2" charset="0"/>
                  <a:ea typeface="Roboto Light" panose="02000000000000000000" pitchFamily="2" charset="0"/>
                </a:rPr>
                <a:t>tortor</a:t>
              </a:r>
              <a:r>
                <a:rPr lang="en-US" sz="2000" b="0" i="0" dirty="0">
                  <a:latin typeface="Roboto Light" panose="02000000000000000000" pitchFamily="2" charset="0"/>
                  <a:ea typeface="Roboto Light" panose="02000000000000000000" pitchFamily="2" charset="0"/>
                </a:rPr>
                <a:t>. </a:t>
              </a:r>
              <a:r>
                <a:rPr lang="en-US" sz="2000" b="0" i="0" dirty="0" err="1">
                  <a:latin typeface="Roboto Light" panose="02000000000000000000" pitchFamily="2" charset="0"/>
                  <a:ea typeface="Roboto Light" panose="02000000000000000000" pitchFamily="2" charset="0"/>
                </a:rPr>
                <a:t>Donec</a:t>
              </a:r>
              <a:r>
                <a:rPr lang="en-US" sz="2000" b="0" i="0" dirty="0">
                  <a:latin typeface="Roboto Light" panose="02000000000000000000" pitchFamily="2" charset="0"/>
                  <a:ea typeface="Roboto Light" panose="02000000000000000000" pitchFamily="2" charset="0"/>
                </a:rPr>
                <a:t> </a:t>
              </a:r>
              <a:r>
                <a:rPr lang="en-US" sz="2000" b="0" i="0" dirty="0" err="1">
                  <a:latin typeface="Roboto Light" panose="02000000000000000000" pitchFamily="2" charset="0"/>
                  <a:ea typeface="Roboto Light" panose="02000000000000000000" pitchFamily="2" charset="0"/>
                </a:rPr>
                <a:t>congue</a:t>
              </a:r>
              <a:r>
                <a:rPr lang="en-US" sz="2000" b="0" i="0" dirty="0">
                  <a:latin typeface="Roboto Light" panose="02000000000000000000" pitchFamily="2" charset="0"/>
                  <a:ea typeface="Roboto Light" panose="02000000000000000000" pitchFamily="2" charset="0"/>
                </a:rPr>
                <a:t> </a:t>
              </a:r>
              <a:r>
                <a:rPr lang="en-US" sz="2000" b="0" i="0" dirty="0" err="1">
                  <a:latin typeface="Roboto Light" panose="02000000000000000000" pitchFamily="2" charset="0"/>
                  <a:ea typeface="Roboto Light" panose="02000000000000000000" pitchFamily="2" charset="0"/>
                </a:rPr>
                <a:t>odio</a:t>
              </a:r>
              <a:r>
                <a:rPr lang="en-US" sz="2000" b="0" i="0" dirty="0">
                  <a:latin typeface="Roboto Light" panose="02000000000000000000" pitchFamily="2" charset="0"/>
                  <a:ea typeface="Roboto Light" panose="02000000000000000000" pitchFamily="2" charset="0"/>
                </a:rPr>
                <a:t> </a:t>
              </a:r>
              <a:r>
                <a:rPr lang="en-US" sz="2000" b="0" i="0" dirty="0" err="1">
                  <a:latin typeface="Roboto Light" panose="02000000000000000000" pitchFamily="2" charset="0"/>
                  <a:ea typeface="Roboto Light" panose="02000000000000000000" pitchFamily="2" charset="0"/>
                </a:rPr>
                <a:t>bibendum</a:t>
              </a:r>
              <a:endParaRPr lang="en-US" sz="2000" b="0" i="0" dirty="0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cxnSp>
          <p:nvCxnSpPr>
            <p:cNvPr id="17" name="Straight Connector 19">
              <a:extLst>
                <a:ext uri="{FF2B5EF4-FFF2-40B4-BE49-F238E27FC236}">
                  <a16:creationId xmlns:a16="http://schemas.microsoft.com/office/drawing/2014/main" id="{A3C4FCC4-75E4-9249-A9AF-C672B4ED1D0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59141" y="5296342"/>
              <a:ext cx="368916" cy="0"/>
            </a:xfrm>
            <a:prstGeom prst="line">
              <a:avLst/>
            </a:prstGeom>
            <a:ln w="19050">
              <a:solidFill>
                <a:schemeClr val="tx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23">
            <a:extLst>
              <a:ext uri="{FF2B5EF4-FFF2-40B4-BE49-F238E27FC236}">
                <a16:creationId xmlns:a16="http://schemas.microsoft.com/office/drawing/2014/main" id="{49D0681B-7C52-BA4E-8534-6CF10CB80B3E}"/>
              </a:ext>
            </a:extLst>
          </p:cNvPr>
          <p:cNvGrpSpPr/>
          <p:nvPr userDrawn="1"/>
        </p:nvGrpSpPr>
        <p:grpSpPr>
          <a:xfrm>
            <a:off x="11033455" y="4946552"/>
            <a:ext cx="3041790" cy="2629144"/>
            <a:chOff x="4754673" y="3776276"/>
            <a:chExt cx="2377853" cy="2153496"/>
          </a:xfrm>
        </p:grpSpPr>
        <p:sp>
          <p:nvSpPr>
            <p:cNvPr id="19" name="TextBox 24">
              <a:extLst>
                <a:ext uri="{FF2B5EF4-FFF2-40B4-BE49-F238E27FC236}">
                  <a16:creationId xmlns:a16="http://schemas.microsoft.com/office/drawing/2014/main" id="{0E0C4E40-DC75-EA4E-BDC1-94AE4F53F16C}"/>
                </a:ext>
              </a:extLst>
            </p:cNvPr>
            <p:cNvSpPr txBox="1"/>
            <p:nvPr/>
          </p:nvSpPr>
          <p:spPr>
            <a:xfrm>
              <a:off x="5020572" y="3776276"/>
              <a:ext cx="1846054" cy="4285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0" i="0" dirty="0" err="1">
                  <a:solidFill>
                    <a:schemeClr val="bg2">
                      <a:lumMod val="75000"/>
                    </a:schemeClr>
                  </a:solidFill>
                  <a:latin typeface="Roboto Medium" panose="02000000000000000000" pitchFamily="2" charset="0"/>
                  <a:ea typeface="Roboto Medium" panose="02000000000000000000" pitchFamily="2" charset="0"/>
                </a:rPr>
                <a:t>Tópico</a:t>
              </a:r>
              <a:r>
                <a:rPr lang="en-US" sz="2800" b="0" i="0" dirty="0">
                  <a:solidFill>
                    <a:schemeClr val="bg2">
                      <a:lumMod val="75000"/>
                    </a:schemeClr>
                  </a:solidFill>
                  <a:latin typeface="Roboto Medium" panose="02000000000000000000" pitchFamily="2" charset="0"/>
                  <a:ea typeface="Roboto Medium" panose="02000000000000000000" pitchFamily="2" charset="0"/>
                </a:rPr>
                <a:t> 02</a:t>
              </a:r>
            </a:p>
          </p:txBody>
        </p:sp>
        <p:sp>
          <p:nvSpPr>
            <p:cNvPr id="20" name="Rectangle 25">
              <a:extLst>
                <a:ext uri="{FF2B5EF4-FFF2-40B4-BE49-F238E27FC236}">
                  <a16:creationId xmlns:a16="http://schemas.microsoft.com/office/drawing/2014/main" id="{D537FAB6-0E84-2A47-81B0-8832BEE57172}"/>
                </a:ext>
              </a:extLst>
            </p:cNvPr>
            <p:cNvSpPr/>
            <p:nvPr/>
          </p:nvSpPr>
          <p:spPr>
            <a:xfrm>
              <a:off x="4754673" y="4441041"/>
              <a:ext cx="2377853" cy="1488731"/>
            </a:xfrm>
            <a:prstGeom prst="rect">
              <a:avLst/>
            </a:prstGeom>
          </p:spPr>
          <p:txBody>
            <a:bodyPr wrap="square" lIns="0" tIns="0" rIns="0" bIns="0" numCol="1" spcCol="109728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2000" b="0" i="0" dirty="0">
                  <a:latin typeface="Roboto Light" panose="02000000000000000000" pitchFamily="2" charset="0"/>
                  <a:ea typeface="Roboto Light" panose="02000000000000000000" pitchFamily="2" charset="0"/>
                </a:rPr>
                <a:t>Lorem ipsum dolor sit </a:t>
              </a:r>
              <a:r>
                <a:rPr lang="en-US" sz="2000" b="0" i="0" dirty="0" err="1">
                  <a:latin typeface="Roboto Light" panose="02000000000000000000" pitchFamily="2" charset="0"/>
                  <a:ea typeface="Roboto Light" panose="02000000000000000000" pitchFamily="2" charset="0"/>
                </a:rPr>
                <a:t>amet</a:t>
              </a:r>
              <a:r>
                <a:rPr lang="en-US" sz="2000" b="0" i="0" dirty="0">
                  <a:latin typeface="Roboto Light" panose="02000000000000000000" pitchFamily="2" charset="0"/>
                  <a:ea typeface="Roboto Light" panose="02000000000000000000" pitchFamily="2" charset="0"/>
                </a:rPr>
                <a:t>, </a:t>
              </a:r>
              <a:r>
                <a:rPr lang="en-US" sz="2000" b="0" i="0" dirty="0" err="1">
                  <a:latin typeface="Roboto Light" panose="02000000000000000000" pitchFamily="2" charset="0"/>
                  <a:ea typeface="Roboto Light" panose="02000000000000000000" pitchFamily="2" charset="0"/>
                </a:rPr>
                <a:t>consec</a:t>
              </a:r>
              <a:r>
                <a:rPr lang="en-US" sz="2000" b="0" i="0" dirty="0">
                  <a:latin typeface="Roboto Light" panose="02000000000000000000" pitchFamily="2" charset="0"/>
                  <a:ea typeface="Roboto Light" panose="02000000000000000000" pitchFamily="2" charset="0"/>
                </a:rPr>
                <a:t> </a:t>
              </a:r>
              <a:r>
                <a:rPr lang="en-US" sz="2000" b="0" i="0" dirty="0" err="1">
                  <a:latin typeface="Roboto Light" panose="02000000000000000000" pitchFamily="2" charset="0"/>
                  <a:ea typeface="Roboto Light" panose="02000000000000000000" pitchFamily="2" charset="0"/>
                </a:rPr>
                <a:t>tetur</a:t>
              </a:r>
              <a:r>
                <a:rPr lang="en-US" sz="2000" b="0" i="0" dirty="0">
                  <a:latin typeface="Roboto Light" panose="02000000000000000000" pitchFamily="2" charset="0"/>
                  <a:ea typeface="Roboto Light" panose="02000000000000000000" pitchFamily="2" charset="0"/>
                </a:rPr>
                <a:t> </a:t>
              </a:r>
              <a:r>
                <a:rPr lang="en-US" sz="2000" b="0" i="0" dirty="0" err="1">
                  <a:latin typeface="Roboto Light" panose="02000000000000000000" pitchFamily="2" charset="0"/>
                  <a:ea typeface="Roboto Light" panose="02000000000000000000" pitchFamily="2" charset="0"/>
                </a:rPr>
                <a:t>adipiscing</a:t>
              </a:r>
              <a:r>
                <a:rPr lang="en-US" sz="2000" b="0" i="0" dirty="0">
                  <a:latin typeface="Roboto Light" panose="02000000000000000000" pitchFamily="2" charset="0"/>
                  <a:ea typeface="Roboto Light" panose="02000000000000000000" pitchFamily="2" charset="0"/>
                </a:rPr>
                <a:t> </a:t>
              </a:r>
              <a:r>
                <a:rPr lang="en-US" sz="2000" b="0" i="0" dirty="0" err="1">
                  <a:latin typeface="Roboto Light" panose="02000000000000000000" pitchFamily="2" charset="0"/>
                  <a:ea typeface="Roboto Light" panose="02000000000000000000" pitchFamily="2" charset="0"/>
                </a:rPr>
                <a:t>elit</a:t>
              </a:r>
              <a:r>
                <a:rPr lang="en-US" sz="2000" b="0" i="0" dirty="0">
                  <a:latin typeface="Roboto Light" panose="02000000000000000000" pitchFamily="2" charset="0"/>
                  <a:ea typeface="Roboto Light" panose="02000000000000000000" pitchFamily="2" charset="0"/>
                </a:rPr>
                <a:t>. at </a:t>
              </a:r>
              <a:r>
                <a:rPr lang="en-US" sz="2000" b="0" i="0" dirty="0" err="1">
                  <a:latin typeface="Roboto Light" panose="02000000000000000000" pitchFamily="2" charset="0"/>
                  <a:ea typeface="Roboto Light" panose="02000000000000000000" pitchFamily="2" charset="0"/>
                </a:rPr>
                <a:t>efficitur</a:t>
              </a:r>
              <a:r>
                <a:rPr lang="en-US" sz="2000" b="0" i="0" dirty="0">
                  <a:latin typeface="Roboto Light" panose="02000000000000000000" pitchFamily="2" charset="0"/>
                  <a:ea typeface="Roboto Light" panose="02000000000000000000" pitchFamily="2" charset="0"/>
                </a:rPr>
                <a:t> </a:t>
              </a:r>
              <a:r>
                <a:rPr lang="en-US" sz="2000" b="0" i="0" dirty="0" err="1">
                  <a:latin typeface="Roboto Light" panose="02000000000000000000" pitchFamily="2" charset="0"/>
                  <a:ea typeface="Roboto Light" panose="02000000000000000000" pitchFamily="2" charset="0"/>
                </a:rPr>
                <a:t>tortor</a:t>
              </a:r>
              <a:r>
                <a:rPr lang="en-US" sz="2000" b="0" i="0" dirty="0">
                  <a:latin typeface="Roboto Light" panose="02000000000000000000" pitchFamily="2" charset="0"/>
                  <a:ea typeface="Roboto Light" panose="02000000000000000000" pitchFamily="2" charset="0"/>
                </a:rPr>
                <a:t>. </a:t>
              </a:r>
              <a:r>
                <a:rPr lang="en-US" sz="2000" b="0" i="0" dirty="0" err="1">
                  <a:latin typeface="Roboto Light" panose="02000000000000000000" pitchFamily="2" charset="0"/>
                  <a:ea typeface="Roboto Light" panose="02000000000000000000" pitchFamily="2" charset="0"/>
                </a:rPr>
                <a:t>Donec</a:t>
              </a:r>
              <a:r>
                <a:rPr lang="en-US" sz="2000" b="0" i="0" dirty="0">
                  <a:latin typeface="Roboto Light" panose="02000000000000000000" pitchFamily="2" charset="0"/>
                  <a:ea typeface="Roboto Light" panose="02000000000000000000" pitchFamily="2" charset="0"/>
                </a:rPr>
                <a:t> </a:t>
              </a:r>
              <a:r>
                <a:rPr lang="en-US" sz="2000" b="0" i="0" dirty="0" err="1">
                  <a:latin typeface="Roboto Light" panose="02000000000000000000" pitchFamily="2" charset="0"/>
                  <a:ea typeface="Roboto Light" panose="02000000000000000000" pitchFamily="2" charset="0"/>
                </a:rPr>
                <a:t>congue</a:t>
              </a:r>
              <a:r>
                <a:rPr lang="en-US" sz="2000" b="0" i="0" dirty="0">
                  <a:latin typeface="Roboto Light" panose="02000000000000000000" pitchFamily="2" charset="0"/>
                  <a:ea typeface="Roboto Light" panose="02000000000000000000" pitchFamily="2" charset="0"/>
                </a:rPr>
                <a:t> </a:t>
              </a:r>
              <a:r>
                <a:rPr lang="en-US" sz="2000" b="0" i="0" dirty="0" err="1">
                  <a:latin typeface="Roboto Light" panose="02000000000000000000" pitchFamily="2" charset="0"/>
                  <a:ea typeface="Roboto Light" panose="02000000000000000000" pitchFamily="2" charset="0"/>
                </a:rPr>
                <a:t>odio</a:t>
              </a:r>
              <a:r>
                <a:rPr lang="en-US" sz="2000" b="0" i="0" dirty="0">
                  <a:latin typeface="Roboto Light" panose="02000000000000000000" pitchFamily="2" charset="0"/>
                  <a:ea typeface="Roboto Light" panose="02000000000000000000" pitchFamily="2" charset="0"/>
                </a:rPr>
                <a:t> </a:t>
              </a:r>
              <a:r>
                <a:rPr lang="en-US" sz="2000" b="0" i="0" dirty="0" err="1">
                  <a:latin typeface="Roboto Light" panose="02000000000000000000" pitchFamily="2" charset="0"/>
                  <a:ea typeface="Roboto Light" panose="02000000000000000000" pitchFamily="2" charset="0"/>
                </a:rPr>
                <a:t>bibendum</a:t>
              </a:r>
              <a:endParaRPr lang="en-US" sz="2000" b="0" i="0" dirty="0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cxnSp>
          <p:nvCxnSpPr>
            <p:cNvPr id="21" name="Straight Connector 26">
              <a:extLst>
                <a:ext uri="{FF2B5EF4-FFF2-40B4-BE49-F238E27FC236}">
                  <a16:creationId xmlns:a16="http://schemas.microsoft.com/office/drawing/2014/main" id="{53D7FA1F-7BF7-5E43-9526-2816FCFDEB1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59141" y="5296342"/>
              <a:ext cx="368916" cy="0"/>
            </a:xfrm>
            <a:prstGeom prst="line">
              <a:avLst/>
            </a:prstGeom>
            <a:ln w="19050">
              <a:solidFill>
                <a:schemeClr val="tx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2" name="Imagem 21">
            <a:extLst>
              <a:ext uri="{FF2B5EF4-FFF2-40B4-BE49-F238E27FC236}">
                <a16:creationId xmlns:a16="http://schemas.microsoft.com/office/drawing/2014/main" id="{64F2EC2E-D7DD-4C47-8056-A91135636F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37" y="907196"/>
            <a:ext cx="4678362" cy="2074368"/>
          </a:xfrm>
          <a:prstGeom prst="rect">
            <a:avLst/>
          </a:prstGeom>
        </p:spPr>
      </p:pic>
      <p:sp>
        <p:nvSpPr>
          <p:cNvPr id="23" name="Retângulo 22">
            <a:extLst>
              <a:ext uri="{FF2B5EF4-FFF2-40B4-BE49-F238E27FC236}">
                <a16:creationId xmlns:a16="http://schemas.microsoft.com/office/drawing/2014/main" id="{1104CC15-D873-BD45-B237-A81D7255D8B4}"/>
              </a:ext>
            </a:extLst>
          </p:cNvPr>
          <p:cNvSpPr/>
          <p:nvPr userDrawn="1"/>
        </p:nvSpPr>
        <p:spPr>
          <a:xfrm>
            <a:off x="11193903" y="383822"/>
            <a:ext cx="4896329" cy="166956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E245193C-4A4A-7245-8F70-6E37D20ED309}"/>
              </a:ext>
            </a:extLst>
          </p:cNvPr>
          <p:cNvSpPr txBox="1"/>
          <p:nvPr userDrawn="1"/>
        </p:nvSpPr>
        <p:spPr>
          <a:xfrm>
            <a:off x="368968" y="3888760"/>
            <a:ext cx="4678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Seu Título</a:t>
            </a:r>
          </a:p>
        </p:txBody>
      </p:sp>
    </p:spTree>
    <p:extLst>
      <p:ext uri="{BB962C8B-B14F-4D97-AF65-F5344CB8AC3E}">
        <p14:creationId xmlns:p14="http://schemas.microsoft.com/office/powerpoint/2010/main" val="17514463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63">
            <a:extLst>
              <a:ext uri="{FF2B5EF4-FFF2-40B4-BE49-F238E27FC236}">
                <a16:creationId xmlns:a16="http://schemas.microsoft.com/office/drawing/2014/main" id="{8E800CAA-06F9-BC48-9B73-C0212B984F12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11284" y="9020863"/>
            <a:ext cx="16260934" cy="155221"/>
            <a:chOff x="0" y="0"/>
            <a:chExt cx="5764" cy="181"/>
          </a:xfrm>
        </p:grpSpPr>
        <p:sp>
          <p:nvSpPr>
            <p:cNvPr id="26" name="Rectangle 64">
              <a:extLst>
                <a:ext uri="{FF2B5EF4-FFF2-40B4-BE49-F238E27FC236}">
                  <a16:creationId xmlns:a16="http://schemas.microsoft.com/office/drawing/2014/main" id="{2BE2CB6A-0C49-9D4E-9AC5-99CB83202AF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0" y="0"/>
              <a:ext cx="968" cy="181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7" name="Rectangle 65">
              <a:extLst>
                <a:ext uri="{FF2B5EF4-FFF2-40B4-BE49-F238E27FC236}">
                  <a16:creationId xmlns:a16="http://schemas.microsoft.com/office/drawing/2014/main" id="{C4AC026C-FE1D-954D-88FA-023712DFB4C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65" y="0"/>
              <a:ext cx="963" cy="181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pt-BR"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</a:p>
          </p:txBody>
        </p:sp>
        <p:sp>
          <p:nvSpPr>
            <p:cNvPr id="28" name="Rectangle 66">
              <a:extLst>
                <a:ext uri="{FF2B5EF4-FFF2-40B4-BE49-F238E27FC236}">
                  <a16:creationId xmlns:a16="http://schemas.microsoft.com/office/drawing/2014/main" id="{FBA581A4-AFD4-4348-B4FA-F66451CB642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27" y="0"/>
              <a:ext cx="963" cy="181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9" name="Rectangle 67">
              <a:extLst>
                <a:ext uri="{FF2B5EF4-FFF2-40B4-BE49-F238E27FC236}">
                  <a16:creationId xmlns:a16="http://schemas.microsoft.com/office/drawing/2014/main" id="{AC1E808F-2AAC-2A4D-8973-F6285394EE9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90" y="0"/>
              <a:ext cx="959" cy="181"/>
            </a:xfrm>
            <a:prstGeom prst="rect">
              <a:avLst/>
            </a:prstGeom>
            <a:solidFill>
              <a:srgbClr val="59595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30" name="Rectangle 68">
              <a:extLst>
                <a:ext uri="{FF2B5EF4-FFF2-40B4-BE49-F238E27FC236}">
                  <a16:creationId xmlns:a16="http://schemas.microsoft.com/office/drawing/2014/main" id="{7CA0A719-D589-CC4C-BD4A-68A4BA95E0F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842" y="0"/>
              <a:ext cx="963" cy="181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31" name="Rectangle 69">
              <a:extLst>
                <a:ext uri="{FF2B5EF4-FFF2-40B4-BE49-F238E27FC236}">
                  <a16:creationId xmlns:a16="http://schemas.microsoft.com/office/drawing/2014/main" id="{85597B8E-895F-FE45-95DF-FFB7B5F9C27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801" y="0"/>
              <a:ext cx="963" cy="181"/>
            </a:xfrm>
            <a:prstGeom prst="rect">
              <a:avLst/>
            </a:prstGeom>
            <a:solidFill>
              <a:srgbClr val="D0CECE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grpSp>
        <p:nvGrpSpPr>
          <p:cNvPr id="32" name="Group 56">
            <a:extLst>
              <a:ext uri="{FF2B5EF4-FFF2-40B4-BE49-F238E27FC236}">
                <a16:creationId xmlns:a16="http://schemas.microsoft.com/office/drawing/2014/main" id="{CB4DF70F-8A3C-7D4E-BAA7-5FD8899BC9CD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0"/>
            <a:ext cx="16260934" cy="383822"/>
            <a:chOff x="0" y="0"/>
            <a:chExt cx="5764" cy="181"/>
          </a:xfrm>
        </p:grpSpPr>
        <p:sp>
          <p:nvSpPr>
            <p:cNvPr id="33" name="Rectangle 57">
              <a:extLst>
                <a:ext uri="{FF2B5EF4-FFF2-40B4-BE49-F238E27FC236}">
                  <a16:creationId xmlns:a16="http://schemas.microsoft.com/office/drawing/2014/main" id="{58AE9F02-F2D4-ED4F-9231-BED548F6040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0" y="0"/>
              <a:ext cx="968" cy="18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34" name="Rectangle 58">
              <a:extLst>
                <a:ext uri="{FF2B5EF4-FFF2-40B4-BE49-F238E27FC236}">
                  <a16:creationId xmlns:a16="http://schemas.microsoft.com/office/drawing/2014/main" id="{CD6B043D-1712-CC4A-BCDF-BD3EC9E7884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65" y="0"/>
              <a:ext cx="963" cy="18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pt-BR"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</a:p>
          </p:txBody>
        </p:sp>
        <p:sp>
          <p:nvSpPr>
            <p:cNvPr id="35" name="Rectangle 59">
              <a:extLst>
                <a:ext uri="{FF2B5EF4-FFF2-40B4-BE49-F238E27FC236}">
                  <a16:creationId xmlns:a16="http://schemas.microsoft.com/office/drawing/2014/main" id="{A13F8C20-8FC5-6246-A3B6-47CD2C4C1C8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27" y="0"/>
              <a:ext cx="963" cy="18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36" name="Rectangle 60">
              <a:extLst>
                <a:ext uri="{FF2B5EF4-FFF2-40B4-BE49-F238E27FC236}">
                  <a16:creationId xmlns:a16="http://schemas.microsoft.com/office/drawing/2014/main" id="{CE30AA67-FF1F-4743-988A-7B0A29EAC0E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90" y="0"/>
              <a:ext cx="959" cy="181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37" name="Rectangle 61">
              <a:extLst>
                <a:ext uri="{FF2B5EF4-FFF2-40B4-BE49-F238E27FC236}">
                  <a16:creationId xmlns:a16="http://schemas.microsoft.com/office/drawing/2014/main" id="{A73381CB-6F33-4741-8331-F6D05C07C8C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842" y="0"/>
              <a:ext cx="963" cy="18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38" name="Rectangle 62">
              <a:extLst>
                <a:ext uri="{FF2B5EF4-FFF2-40B4-BE49-F238E27FC236}">
                  <a16:creationId xmlns:a16="http://schemas.microsoft.com/office/drawing/2014/main" id="{50F470A3-2C0B-6644-B6F5-6AFC86FAF67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801" y="0"/>
              <a:ext cx="963" cy="181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sp>
        <p:nvSpPr>
          <p:cNvPr id="6" name="Picture Placeholder 1">
            <a:extLst>
              <a:ext uri="{FF2B5EF4-FFF2-40B4-BE49-F238E27FC236}">
                <a16:creationId xmlns:a16="http://schemas.microsoft.com/office/drawing/2014/main" id="{C1D0AAB7-561A-3544-ACC4-2A362B7EC17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24580" y="2392639"/>
            <a:ext cx="2220686" cy="2220686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pt-BR" dirty="0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1F7A5261-C075-C54F-A585-A548F279DA4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1377046" y="2392639"/>
            <a:ext cx="2220686" cy="2220686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endParaRPr lang="pt-BR" dirty="0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00ED57B6-8518-0045-9BD0-8E3BEE7F2EA3}"/>
              </a:ext>
            </a:extLst>
          </p:cNvPr>
          <p:cNvSpPr/>
          <p:nvPr userDrawn="1"/>
        </p:nvSpPr>
        <p:spPr>
          <a:xfrm>
            <a:off x="-1" y="-1"/>
            <a:ext cx="5453226" cy="914400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grpSp>
        <p:nvGrpSpPr>
          <p:cNvPr id="14" name="Group 22">
            <a:extLst>
              <a:ext uri="{FF2B5EF4-FFF2-40B4-BE49-F238E27FC236}">
                <a16:creationId xmlns:a16="http://schemas.microsoft.com/office/drawing/2014/main" id="{3E4346B9-5731-6248-978F-F674F3A916D8}"/>
              </a:ext>
            </a:extLst>
          </p:cNvPr>
          <p:cNvGrpSpPr/>
          <p:nvPr userDrawn="1"/>
        </p:nvGrpSpPr>
        <p:grpSpPr>
          <a:xfrm>
            <a:off x="7234988" y="4946549"/>
            <a:ext cx="3041790" cy="2629144"/>
            <a:chOff x="4754673" y="3776276"/>
            <a:chExt cx="2377853" cy="2153497"/>
          </a:xfrm>
        </p:grpSpPr>
        <p:sp>
          <p:nvSpPr>
            <p:cNvPr id="15" name="TextBox 15">
              <a:extLst>
                <a:ext uri="{FF2B5EF4-FFF2-40B4-BE49-F238E27FC236}">
                  <a16:creationId xmlns:a16="http://schemas.microsoft.com/office/drawing/2014/main" id="{4934C63E-BFDD-F945-BE18-473E913E8ECB}"/>
                </a:ext>
              </a:extLst>
            </p:cNvPr>
            <p:cNvSpPr txBox="1"/>
            <p:nvPr/>
          </p:nvSpPr>
          <p:spPr>
            <a:xfrm>
              <a:off x="5020572" y="3776276"/>
              <a:ext cx="1846054" cy="4285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0" i="0" dirty="0" err="1">
                  <a:solidFill>
                    <a:schemeClr val="bg2">
                      <a:lumMod val="75000"/>
                    </a:schemeClr>
                  </a:solidFill>
                  <a:latin typeface="Roboto Medium" panose="02000000000000000000" pitchFamily="2" charset="0"/>
                  <a:ea typeface="Roboto Medium" panose="02000000000000000000" pitchFamily="2" charset="0"/>
                </a:rPr>
                <a:t>Tópico</a:t>
              </a:r>
              <a:r>
                <a:rPr lang="en-US" sz="2800" b="0" i="0" dirty="0">
                  <a:solidFill>
                    <a:schemeClr val="bg2">
                      <a:lumMod val="75000"/>
                    </a:schemeClr>
                  </a:solidFill>
                  <a:latin typeface="Roboto Medium" panose="02000000000000000000" pitchFamily="2" charset="0"/>
                  <a:ea typeface="Roboto Medium" panose="02000000000000000000" pitchFamily="2" charset="0"/>
                </a:rPr>
                <a:t> 01</a:t>
              </a:r>
            </a:p>
          </p:txBody>
        </p:sp>
        <p:sp>
          <p:nvSpPr>
            <p:cNvPr id="16" name="Rectangle 17">
              <a:extLst>
                <a:ext uri="{FF2B5EF4-FFF2-40B4-BE49-F238E27FC236}">
                  <a16:creationId xmlns:a16="http://schemas.microsoft.com/office/drawing/2014/main" id="{D20AF248-1599-7D45-B23D-AEE259231CBC}"/>
                </a:ext>
              </a:extLst>
            </p:cNvPr>
            <p:cNvSpPr/>
            <p:nvPr/>
          </p:nvSpPr>
          <p:spPr>
            <a:xfrm>
              <a:off x="4754673" y="4441042"/>
              <a:ext cx="2377853" cy="1488731"/>
            </a:xfrm>
            <a:prstGeom prst="rect">
              <a:avLst/>
            </a:prstGeom>
          </p:spPr>
          <p:txBody>
            <a:bodyPr wrap="square" lIns="0" tIns="0" rIns="0" bIns="0" numCol="1" spcCol="109728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2000" b="0" i="0" dirty="0">
                  <a:latin typeface="Roboto Light" panose="02000000000000000000" pitchFamily="2" charset="0"/>
                  <a:ea typeface="Roboto Light" panose="02000000000000000000" pitchFamily="2" charset="0"/>
                </a:rPr>
                <a:t>Lorem ipsum dolor sit </a:t>
              </a:r>
              <a:r>
                <a:rPr lang="en-US" sz="2000" b="0" i="0" dirty="0" err="1">
                  <a:latin typeface="Roboto Light" panose="02000000000000000000" pitchFamily="2" charset="0"/>
                  <a:ea typeface="Roboto Light" panose="02000000000000000000" pitchFamily="2" charset="0"/>
                </a:rPr>
                <a:t>amet</a:t>
              </a:r>
              <a:r>
                <a:rPr lang="en-US" sz="2000" b="0" i="0" dirty="0">
                  <a:latin typeface="Roboto Light" panose="02000000000000000000" pitchFamily="2" charset="0"/>
                  <a:ea typeface="Roboto Light" panose="02000000000000000000" pitchFamily="2" charset="0"/>
                </a:rPr>
                <a:t>, </a:t>
              </a:r>
              <a:r>
                <a:rPr lang="en-US" sz="2000" b="0" i="0" dirty="0" err="1">
                  <a:latin typeface="Roboto Light" panose="02000000000000000000" pitchFamily="2" charset="0"/>
                  <a:ea typeface="Roboto Light" panose="02000000000000000000" pitchFamily="2" charset="0"/>
                </a:rPr>
                <a:t>consec</a:t>
              </a:r>
              <a:r>
                <a:rPr lang="en-US" sz="2000" b="0" i="0" dirty="0">
                  <a:latin typeface="Roboto Light" panose="02000000000000000000" pitchFamily="2" charset="0"/>
                  <a:ea typeface="Roboto Light" panose="02000000000000000000" pitchFamily="2" charset="0"/>
                </a:rPr>
                <a:t> </a:t>
              </a:r>
              <a:r>
                <a:rPr lang="en-US" sz="2000" b="0" i="0" dirty="0" err="1">
                  <a:latin typeface="Roboto Light" panose="02000000000000000000" pitchFamily="2" charset="0"/>
                  <a:ea typeface="Roboto Light" panose="02000000000000000000" pitchFamily="2" charset="0"/>
                </a:rPr>
                <a:t>tetur</a:t>
              </a:r>
              <a:r>
                <a:rPr lang="en-US" sz="2000" b="0" i="0" dirty="0">
                  <a:latin typeface="Roboto Light" panose="02000000000000000000" pitchFamily="2" charset="0"/>
                  <a:ea typeface="Roboto Light" panose="02000000000000000000" pitchFamily="2" charset="0"/>
                </a:rPr>
                <a:t> </a:t>
              </a:r>
              <a:r>
                <a:rPr lang="en-US" sz="2000" b="0" i="0" dirty="0" err="1">
                  <a:latin typeface="Roboto Light" panose="02000000000000000000" pitchFamily="2" charset="0"/>
                  <a:ea typeface="Roboto Light" panose="02000000000000000000" pitchFamily="2" charset="0"/>
                </a:rPr>
                <a:t>adipiscing</a:t>
              </a:r>
              <a:r>
                <a:rPr lang="en-US" sz="2000" b="0" i="0" dirty="0">
                  <a:latin typeface="Roboto Light" panose="02000000000000000000" pitchFamily="2" charset="0"/>
                  <a:ea typeface="Roboto Light" panose="02000000000000000000" pitchFamily="2" charset="0"/>
                </a:rPr>
                <a:t> </a:t>
              </a:r>
              <a:r>
                <a:rPr lang="en-US" sz="2000" b="0" i="0" dirty="0" err="1">
                  <a:latin typeface="Roboto Light" panose="02000000000000000000" pitchFamily="2" charset="0"/>
                  <a:ea typeface="Roboto Light" panose="02000000000000000000" pitchFamily="2" charset="0"/>
                </a:rPr>
                <a:t>elit</a:t>
              </a:r>
              <a:r>
                <a:rPr lang="en-US" sz="2000" b="0" i="0" dirty="0">
                  <a:latin typeface="Roboto Light" panose="02000000000000000000" pitchFamily="2" charset="0"/>
                  <a:ea typeface="Roboto Light" panose="02000000000000000000" pitchFamily="2" charset="0"/>
                </a:rPr>
                <a:t>. at </a:t>
              </a:r>
              <a:r>
                <a:rPr lang="en-US" sz="2000" b="0" i="0" dirty="0" err="1">
                  <a:latin typeface="Roboto Light" panose="02000000000000000000" pitchFamily="2" charset="0"/>
                  <a:ea typeface="Roboto Light" panose="02000000000000000000" pitchFamily="2" charset="0"/>
                </a:rPr>
                <a:t>efficitur</a:t>
              </a:r>
              <a:r>
                <a:rPr lang="en-US" sz="2000" b="0" i="0" dirty="0">
                  <a:latin typeface="Roboto Light" panose="02000000000000000000" pitchFamily="2" charset="0"/>
                  <a:ea typeface="Roboto Light" panose="02000000000000000000" pitchFamily="2" charset="0"/>
                </a:rPr>
                <a:t> </a:t>
              </a:r>
              <a:r>
                <a:rPr lang="en-US" sz="2000" b="0" i="0" dirty="0" err="1">
                  <a:latin typeface="Roboto Light" panose="02000000000000000000" pitchFamily="2" charset="0"/>
                  <a:ea typeface="Roboto Light" panose="02000000000000000000" pitchFamily="2" charset="0"/>
                </a:rPr>
                <a:t>tortor</a:t>
              </a:r>
              <a:r>
                <a:rPr lang="en-US" sz="2000" b="0" i="0" dirty="0">
                  <a:latin typeface="Roboto Light" panose="02000000000000000000" pitchFamily="2" charset="0"/>
                  <a:ea typeface="Roboto Light" panose="02000000000000000000" pitchFamily="2" charset="0"/>
                </a:rPr>
                <a:t>. </a:t>
              </a:r>
              <a:r>
                <a:rPr lang="en-US" sz="2000" b="0" i="0" dirty="0" err="1">
                  <a:latin typeface="Roboto Light" panose="02000000000000000000" pitchFamily="2" charset="0"/>
                  <a:ea typeface="Roboto Light" panose="02000000000000000000" pitchFamily="2" charset="0"/>
                </a:rPr>
                <a:t>Donec</a:t>
              </a:r>
              <a:r>
                <a:rPr lang="en-US" sz="2000" b="0" i="0" dirty="0">
                  <a:latin typeface="Roboto Light" panose="02000000000000000000" pitchFamily="2" charset="0"/>
                  <a:ea typeface="Roboto Light" panose="02000000000000000000" pitchFamily="2" charset="0"/>
                </a:rPr>
                <a:t> </a:t>
              </a:r>
              <a:r>
                <a:rPr lang="en-US" sz="2000" b="0" i="0" dirty="0" err="1">
                  <a:latin typeface="Roboto Light" panose="02000000000000000000" pitchFamily="2" charset="0"/>
                  <a:ea typeface="Roboto Light" panose="02000000000000000000" pitchFamily="2" charset="0"/>
                </a:rPr>
                <a:t>congue</a:t>
              </a:r>
              <a:r>
                <a:rPr lang="en-US" sz="2000" b="0" i="0" dirty="0">
                  <a:latin typeface="Roboto Light" panose="02000000000000000000" pitchFamily="2" charset="0"/>
                  <a:ea typeface="Roboto Light" panose="02000000000000000000" pitchFamily="2" charset="0"/>
                </a:rPr>
                <a:t> </a:t>
              </a:r>
              <a:r>
                <a:rPr lang="en-US" sz="2000" b="0" i="0" dirty="0" err="1">
                  <a:latin typeface="Roboto Light" panose="02000000000000000000" pitchFamily="2" charset="0"/>
                  <a:ea typeface="Roboto Light" panose="02000000000000000000" pitchFamily="2" charset="0"/>
                </a:rPr>
                <a:t>odio</a:t>
              </a:r>
              <a:r>
                <a:rPr lang="en-US" sz="2000" b="0" i="0" dirty="0">
                  <a:latin typeface="Roboto Light" panose="02000000000000000000" pitchFamily="2" charset="0"/>
                  <a:ea typeface="Roboto Light" panose="02000000000000000000" pitchFamily="2" charset="0"/>
                </a:rPr>
                <a:t> </a:t>
              </a:r>
              <a:r>
                <a:rPr lang="en-US" sz="2000" b="0" i="0" dirty="0" err="1">
                  <a:latin typeface="Roboto Light" panose="02000000000000000000" pitchFamily="2" charset="0"/>
                  <a:ea typeface="Roboto Light" panose="02000000000000000000" pitchFamily="2" charset="0"/>
                </a:rPr>
                <a:t>bibendum</a:t>
              </a:r>
              <a:endParaRPr lang="en-US" sz="2000" b="0" i="0" dirty="0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cxnSp>
          <p:nvCxnSpPr>
            <p:cNvPr id="17" name="Straight Connector 19">
              <a:extLst>
                <a:ext uri="{FF2B5EF4-FFF2-40B4-BE49-F238E27FC236}">
                  <a16:creationId xmlns:a16="http://schemas.microsoft.com/office/drawing/2014/main" id="{A3C4FCC4-75E4-9249-A9AF-C672B4ED1D0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59141" y="5296342"/>
              <a:ext cx="368916" cy="0"/>
            </a:xfrm>
            <a:prstGeom prst="line">
              <a:avLst/>
            </a:prstGeom>
            <a:ln w="19050">
              <a:solidFill>
                <a:schemeClr val="tx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23">
            <a:extLst>
              <a:ext uri="{FF2B5EF4-FFF2-40B4-BE49-F238E27FC236}">
                <a16:creationId xmlns:a16="http://schemas.microsoft.com/office/drawing/2014/main" id="{49D0681B-7C52-BA4E-8534-6CF10CB80B3E}"/>
              </a:ext>
            </a:extLst>
          </p:cNvPr>
          <p:cNvGrpSpPr/>
          <p:nvPr userDrawn="1"/>
        </p:nvGrpSpPr>
        <p:grpSpPr>
          <a:xfrm>
            <a:off x="11033455" y="4946552"/>
            <a:ext cx="3041790" cy="2629144"/>
            <a:chOff x="4754673" y="3776276"/>
            <a:chExt cx="2377853" cy="2153496"/>
          </a:xfrm>
        </p:grpSpPr>
        <p:sp>
          <p:nvSpPr>
            <p:cNvPr id="19" name="TextBox 24">
              <a:extLst>
                <a:ext uri="{FF2B5EF4-FFF2-40B4-BE49-F238E27FC236}">
                  <a16:creationId xmlns:a16="http://schemas.microsoft.com/office/drawing/2014/main" id="{0E0C4E40-DC75-EA4E-BDC1-94AE4F53F16C}"/>
                </a:ext>
              </a:extLst>
            </p:cNvPr>
            <p:cNvSpPr txBox="1"/>
            <p:nvPr/>
          </p:nvSpPr>
          <p:spPr>
            <a:xfrm>
              <a:off x="5020572" y="3776276"/>
              <a:ext cx="1846054" cy="4285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0" i="0" dirty="0" err="1">
                  <a:solidFill>
                    <a:schemeClr val="bg2">
                      <a:lumMod val="75000"/>
                    </a:schemeClr>
                  </a:solidFill>
                  <a:latin typeface="Roboto Medium" panose="02000000000000000000" pitchFamily="2" charset="0"/>
                  <a:ea typeface="Roboto Medium" panose="02000000000000000000" pitchFamily="2" charset="0"/>
                </a:rPr>
                <a:t>Tópico</a:t>
              </a:r>
              <a:r>
                <a:rPr lang="en-US" sz="2800" b="0" i="0" dirty="0">
                  <a:solidFill>
                    <a:schemeClr val="bg2">
                      <a:lumMod val="75000"/>
                    </a:schemeClr>
                  </a:solidFill>
                  <a:latin typeface="Roboto Medium" panose="02000000000000000000" pitchFamily="2" charset="0"/>
                  <a:ea typeface="Roboto Medium" panose="02000000000000000000" pitchFamily="2" charset="0"/>
                </a:rPr>
                <a:t> 02</a:t>
              </a:r>
            </a:p>
          </p:txBody>
        </p:sp>
        <p:sp>
          <p:nvSpPr>
            <p:cNvPr id="20" name="Rectangle 25">
              <a:extLst>
                <a:ext uri="{FF2B5EF4-FFF2-40B4-BE49-F238E27FC236}">
                  <a16:creationId xmlns:a16="http://schemas.microsoft.com/office/drawing/2014/main" id="{D537FAB6-0E84-2A47-81B0-8832BEE57172}"/>
                </a:ext>
              </a:extLst>
            </p:cNvPr>
            <p:cNvSpPr/>
            <p:nvPr/>
          </p:nvSpPr>
          <p:spPr>
            <a:xfrm>
              <a:off x="4754673" y="4441041"/>
              <a:ext cx="2377853" cy="1488731"/>
            </a:xfrm>
            <a:prstGeom prst="rect">
              <a:avLst/>
            </a:prstGeom>
          </p:spPr>
          <p:txBody>
            <a:bodyPr wrap="square" lIns="0" tIns="0" rIns="0" bIns="0" numCol="1" spcCol="109728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2000" b="0" i="0" dirty="0">
                  <a:latin typeface="Roboto Light" panose="02000000000000000000" pitchFamily="2" charset="0"/>
                  <a:ea typeface="Roboto Light" panose="02000000000000000000" pitchFamily="2" charset="0"/>
                </a:rPr>
                <a:t>Lorem ipsum dolor sit </a:t>
              </a:r>
              <a:r>
                <a:rPr lang="en-US" sz="2000" b="0" i="0" dirty="0" err="1">
                  <a:latin typeface="Roboto Light" panose="02000000000000000000" pitchFamily="2" charset="0"/>
                  <a:ea typeface="Roboto Light" panose="02000000000000000000" pitchFamily="2" charset="0"/>
                </a:rPr>
                <a:t>amet</a:t>
              </a:r>
              <a:r>
                <a:rPr lang="en-US" sz="2000" b="0" i="0" dirty="0">
                  <a:latin typeface="Roboto Light" panose="02000000000000000000" pitchFamily="2" charset="0"/>
                  <a:ea typeface="Roboto Light" panose="02000000000000000000" pitchFamily="2" charset="0"/>
                </a:rPr>
                <a:t>, </a:t>
              </a:r>
              <a:r>
                <a:rPr lang="en-US" sz="2000" b="0" i="0" dirty="0" err="1">
                  <a:latin typeface="Roboto Light" panose="02000000000000000000" pitchFamily="2" charset="0"/>
                  <a:ea typeface="Roboto Light" panose="02000000000000000000" pitchFamily="2" charset="0"/>
                </a:rPr>
                <a:t>consec</a:t>
              </a:r>
              <a:r>
                <a:rPr lang="en-US" sz="2000" b="0" i="0" dirty="0">
                  <a:latin typeface="Roboto Light" panose="02000000000000000000" pitchFamily="2" charset="0"/>
                  <a:ea typeface="Roboto Light" panose="02000000000000000000" pitchFamily="2" charset="0"/>
                </a:rPr>
                <a:t> </a:t>
              </a:r>
              <a:r>
                <a:rPr lang="en-US" sz="2000" b="0" i="0" dirty="0" err="1">
                  <a:latin typeface="Roboto Light" panose="02000000000000000000" pitchFamily="2" charset="0"/>
                  <a:ea typeface="Roboto Light" panose="02000000000000000000" pitchFamily="2" charset="0"/>
                </a:rPr>
                <a:t>tetur</a:t>
              </a:r>
              <a:r>
                <a:rPr lang="en-US" sz="2000" b="0" i="0" dirty="0">
                  <a:latin typeface="Roboto Light" panose="02000000000000000000" pitchFamily="2" charset="0"/>
                  <a:ea typeface="Roboto Light" panose="02000000000000000000" pitchFamily="2" charset="0"/>
                </a:rPr>
                <a:t> </a:t>
              </a:r>
              <a:r>
                <a:rPr lang="en-US" sz="2000" b="0" i="0" dirty="0" err="1">
                  <a:latin typeface="Roboto Light" panose="02000000000000000000" pitchFamily="2" charset="0"/>
                  <a:ea typeface="Roboto Light" panose="02000000000000000000" pitchFamily="2" charset="0"/>
                </a:rPr>
                <a:t>adipiscing</a:t>
              </a:r>
              <a:r>
                <a:rPr lang="en-US" sz="2000" b="0" i="0" dirty="0">
                  <a:latin typeface="Roboto Light" panose="02000000000000000000" pitchFamily="2" charset="0"/>
                  <a:ea typeface="Roboto Light" panose="02000000000000000000" pitchFamily="2" charset="0"/>
                </a:rPr>
                <a:t> </a:t>
              </a:r>
              <a:r>
                <a:rPr lang="en-US" sz="2000" b="0" i="0" dirty="0" err="1">
                  <a:latin typeface="Roboto Light" panose="02000000000000000000" pitchFamily="2" charset="0"/>
                  <a:ea typeface="Roboto Light" panose="02000000000000000000" pitchFamily="2" charset="0"/>
                </a:rPr>
                <a:t>elit</a:t>
              </a:r>
              <a:r>
                <a:rPr lang="en-US" sz="2000" b="0" i="0" dirty="0">
                  <a:latin typeface="Roboto Light" panose="02000000000000000000" pitchFamily="2" charset="0"/>
                  <a:ea typeface="Roboto Light" panose="02000000000000000000" pitchFamily="2" charset="0"/>
                </a:rPr>
                <a:t>. at </a:t>
              </a:r>
              <a:r>
                <a:rPr lang="en-US" sz="2000" b="0" i="0" dirty="0" err="1">
                  <a:latin typeface="Roboto Light" panose="02000000000000000000" pitchFamily="2" charset="0"/>
                  <a:ea typeface="Roboto Light" panose="02000000000000000000" pitchFamily="2" charset="0"/>
                </a:rPr>
                <a:t>efficitur</a:t>
              </a:r>
              <a:r>
                <a:rPr lang="en-US" sz="2000" b="0" i="0" dirty="0">
                  <a:latin typeface="Roboto Light" panose="02000000000000000000" pitchFamily="2" charset="0"/>
                  <a:ea typeface="Roboto Light" panose="02000000000000000000" pitchFamily="2" charset="0"/>
                </a:rPr>
                <a:t> </a:t>
              </a:r>
              <a:r>
                <a:rPr lang="en-US" sz="2000" b="0" i="0" dirty="0" err="1">
                  <a:latin typeface="Roboto Light" panose="02000000000000000000" pitchFamily="2" charset="0"/>
                  <a:ea typeface="Roboto Light" panose="02000000000000000000" pitchFamily="2" charset="0"/>
                </a:rPr>
                <a:t>tortor</a:t>
              </a:r>
              <a:r>
                <a:rPr lang="en-US" sz="2000" b="0" i="0" dirty="0">
                  <a:latin typeface="Roboto Light" panose="02000000000000000000" pitchFamily="2" charset="0"/>
                  <a:ea typeface="Roboto Light" panose="02000000000000000000" pitchFamily="2" charset="0"/>
                </a:rPr>
                <a:t>. </a:t>
              </a:r>
              <a:r>
                <a:rPr lang="en-US" sz="2000" b="0" i="0" dirty="0" err="1">
                  <a:latin typeface="Roboto Light" panose="02000000000000000000" pitchFamily="2" charset="0"/>
                  <a:ea typeface="Roboto Light" panose="02000000000000000000" pitchFamily="2" charset="0"/>
                </a:rPr>
                <a:t>Donec</a:t>
              </a:r>
              <a:r>
                <a:rPr lang="en-US" sz="2000" b="0" i="0" dirty="0">
                  <a:latin typeface="Roboto Light" panose="02000000000000000000" pitchFamily="2" charset="0"/>
                  <a:ea typeface="Roboto Light" panose="02000000000000000000" pitchFamily="2" charset="0"/>
                </a:rPr>
                <a:t> </a:t>
              </a:r>
              <a:r>
                <a:rPr lang="en-US" sz="2000" b="0" i="0" dirty="0" err="1">
                  <a:latin typeface="Roboto Light" panose="02000000000000000000" pitchFamily="2" charset="0"/>
                  <a:ea typeface="Roboto Light" panose="02000000000000000000" pitchFamily="2" charset="0"/>
                </a:rPr>
                <a:t>congue</a:t>
              </a:r>
              <a:r>
                <a:rPr lang="en-US" sz="2000" b="0" i="0" dirty="0">
                  <a:latin typeface="Roboto Light" panose="02000000000000000000" pitchFamily="2" charset="0"/>
                  <a:ea typeface="Roboto Light" panose="02000000000000000000" pitchFamily="2" charset="0"/>
                </a:rPr>
                <a:t> </a:t>
              </a:r>
              <a:r>
                <a:rPr lang="en-US" sz="2000" b="0" i="0" dirty="0" err="1">
                  <a:latin typeface="Roboto Light" panose="02000000000000000000" pitchFamily="2" charset="0"/>
                  <a:ea typeface="Roboto Light" panose="02000000000000000000" pitchFamily="2" charset="0"/>
                </a:rPr>
                <a:t>odio</a:t>
              </a:r>
              <a:r>
                <a:rPr lang="en-US" sz="2000" b="0" i="0" dirty="0">
                  <a:latin typeface="Roboto Light" panose="02000000000000000000" pitchFamily="2" charset="0"/>
                  <a:ea typeface="Roboto Light" panose="02000000000000000000" pitchFamily="2" charset="0"/>
                </a:rPr>
                <a:t> </a:t>
              </a:r>
              <a:r>
                <a:rPr lang="en-US" sz="2000" b="0" i="0" dirty="0" err="1">
                  <a:latin typeface="Roboto Light" panose="02000000000000000000" pitchFamily="2" charset="0"/>
                  <a:ea typeface="Roboto Light" panose="02000000000000000000" pitchFamily="2" charset="0"/>
                </a:rPr>
                <a:t>bibendum</a:t>
              </a:r>
              <a:endParaRPr lang="en-US" sz="2000" b="0" i="0" dirty="0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cxnSp>
          <p:nvCxnSpPr>
            <p:cNvPr id="21" name="Straight Connector 26">
              <a:extLst>
                <a:ext uri="{FF2B5EF4-FFF2-40B4-BE49-F238E27FC236}">
                  <a16:creationId xmlns:a16="http://schemas.microsoft.com/office/drawing/2014/main" id="{53D7FA1F-7BF7-5E43-9526-2816FCFDEB1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59141" y="5296342"/>
              <a:ext cx="368916" cy="0"/>
            </a:xfrm>
            <a:prstGeom prst="line">
              <a:avLst/>
            </a:prstGeom>
            <a:ln w="19050">
              <a:solidFill>
                <a:schemeClr val="tx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etângulo 22">
            <a:extLst>
              <a:ext uri="{FF2B5EF4-FFF2-40B4-BE49-F238E27FC236}">
                <a16:creationId xmlns:a16="http://schemas.microsoft.com/office/drawing/2014/main" id="{1104CC15-D873-BD45-B237-A81D7255D8B4}"/>
              </a:ext>
            </a:extLst>
          </p:cNvPr>
          <p:cNvSpPr/>
          <p:nvPr userDrawn="1"/>
        </p:nvSpPr>
        <p:spPr>
          <a:xfrm>
            <a:off x="11193903" y="383822"/>
            <a:ext cx="4896329" cy="166956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E245193C-4A4A-7245-8F70-6E37D20ED309}"/>
              </a:ext>
            </a:extLst>
          </p:cNvPr>
          <p:cNvSpPr txBox="1"/>
          <p:nvPr userDrawn="1"/>
        </p:nvSpPr>
        <p:spPr>
          <a:xfrm>
            <a:off x="368968" y="3888760"/>
            <a:ext cx="4678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Seu Título</a:t>
            </a:r>
          </a:p>
        </p:txBody>
      </p:sp>
      <p:pic>
        <p:nvPicPr>
          <p:cNvPr id="39" name="Imagem 38">
            <a:extLst>
              <a:ext uri="{FF2B5EF4-FFF2-40B4-BE49-F238E27FC236}">
                <a16:creationId xmlns:a16="http://schemas.microsoft.com/office/drawing/2014/main" id="{2A98CCCD-A537-8D43-85EA-4FB07197CA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37" y="907196"/>
            <a:ext cx="4678362" cy="2074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8844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oto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A3B0FC56-5647-274A-9BF9-4B3158B9F598}"/>
              </a:ext>
            </a:extLst>
          </p:cNvPr>
          <p:cNvSpPr/>
          <p:nvPr userDrawn="1"/>
        </p:nvSpPr>
        <p:spPr>
          <a:xfrm>
            <a:off x="0" y="378340"/>
            <a:ext cx="5405188" cy="8643385"/>
          </a:xfrm>
          <a:prstGeom prst="rect">
            <a:avLst/>
          </a:prstGeom>
          <a:solidFill>
            <a:srgbClr val="EF82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7" name="Espaço Reservado para Imagem 6">
            <a:extLst>
              <a:ext uri="{FF2B5EF4-FFF2-40B4-BE49-F238E27FC236}">
                <a16:creationId xmlns:a16="http://schemas.microsoft.com/office/drawing/2014/main" id="{ED63332E-E3EC-464D-8805-9A635C60BEC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95388" y="2298700"/>
            <a:ext cx="6559550" cy="57023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1B84ECE6-7F19-3C47-B8C8-ABD8DBB5EA5F}"/>
              </a:ext>
            </a:extLst>
          </p:cNvPr>
          <p:cNvSpPr/>
          <p:nvPr userDrawn="1"/>
        </p:nvSpPr>
        <p:spPr>
          <a:xfrm>
            <a:off x="11193903" y="383822"/>
            <a:ext cx="4896329" cy="166956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89FA149D-C5DD-D248-B11B-59423394DD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18" y="378340"/>
            <a:ext cx="4678362" cy="2074368"/>
          </a:xfrm>
          <a:prstGeom prst="rect">
            <a:avLst/>
          </a:prstGeom>
        </p:spPr>
      </p:pic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B01A5EB9-A291-1A40-B853-05111696E61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794807" y="770705"/>
            <a:ext cx="7475691" cy="126595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ts val="4740"/>
              </a:lnSpc>
              <a:spcBef>
                <a:spcPts val="0"/>
              </a:spcBef>
              <a:buNone/>
              <a:defRPr sz="4200" b="0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 Narrow" charset="0"/>
              </a:defRPr>
            </a:lvl1pPr>
          </a:lstStyle>
          <a:p>
            <a:pPr lvl="0"/>
            <a:r>
              <a:rPr lang="en-US" dirty="0"/>
              <a:t>TÍTULO MÉDIO OU LONGO EM CAMPO PARA 2 LINHAS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F6FACB63-7CE8-D84C-AAEB-BD659D43653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60523" y="2879566"/>
            <a:ext cx="5799481" cy="5121433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3200"/>
              </a:lnSpc>
              <a:spcBef>
                <a:spcPts val="0"/>
              </a:spcBef>
              <a:buNone/>
              <a:defRPr sz="2400" b="1" i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>
                    <a:lumMod val="50000"/>
                  </a:schemeClr>
                </a:solidFill>
                <a:latin typeface="Lato" panose="020F0502020204030203" pitchFamily="34" charset="77"/>
              </a:defRPr>
            </a:lvl2pPr>
            <a:lvl3pPr marL="914400" indent="0">
              <a:buNone/>
              <a:defRPr b="0" i="0">
                <a:solidFill>
                  <a:schemeClr val="bg2">
                    <a:lumMod val="50000"/>
                  </a:schemeClr>
                </a:solidFill>
                <a:latin typeface="Lato" panose="020F0502020204030203" pitchFamily="34" charset="77"/>
              </a:defRPr>
            </a:lvl3pPr>
            <a:lvl4pPr marL="1371600" indent="0">
              <a:buNone/>
              <a:defRPr b="0" i="0">
                <a:solidFill>
                  <a:schemeClr val="bg2">
                    <a:lumMod val="50000"/>
                  </a:schemeClr>
                </a:solidFill>
                <a:latin typeface="Lato" panose="020F0502020204030203" pitchFamily="34" charset="77"/>
              </a:defRPr>
            </a:lvl4pPr>
            <a:lvl5pPr marL="1828800" indent="0">
              <a:buNone/>
              <a:defRPr b="0" i="0">
                <a:solidFill>
                  <a:schemeClr val="bg2">
                    <a:lumMod val="50000"/>
                  </a:schemeClr>
                </a:solidFill>
                <a:latin typeface="Lato" panose="020F0502020204030203" pitchFamily="34" charset="77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del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574327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Foto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A3B0FC56-5647-274A-9BF9-4B3158B9F598}"/>
              </a:ext>
            </a:extLst>
          </p:cNvPr>
          <p:cNvSpPr/>
          <p:nvPr userDrawn="1"/>
        </p:nvSpPr>
        <p:spPr>
          <a:xfrm>
            <a:off x="0" y="378340"/>
            <a:ext cx="5405188" cy="8643385"/>
          </a:xfrm>
          <a:prstGeom prst="rect">
            <a:avLst/>
          </a:prstGeom>
          <a:solidFill>
            <a:srgbClr val="EF82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7" name="Espaço Reservado para Imagem 6">
            <a:extLst>
              <a:ext uri="{FF2B5EF4-FFF2-40B4-BE49-F238E27FC236}">
                <a16:creationId xmlns:a16="http://schemas.microsoft.com/office/drawing/2014/main" id="{ED63332E-E3EC-464D-8805-9A635C60BEC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95388" y="2298700"/>
            <a:ext cx="6559550" cy="57023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284AD018-72F3-9D44-A1AC-7B34ABD713F5}"/>
              </a:ext>
            </a:extLst>
          </p:cNvPr>
          <p:cNvSpPr/>
          <p:nvPr userDrawn="1"/>
        </p:nvSpPr>
        <p:spPr>
          <a:xfrm>
            <a:off x="11193903" y="383822"/>
            <a:ext cx="4896329" cy="166956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5FB66142-D0A6-6148-8B5B-45631CE9C3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18" y="391679"/>
            <a:ext cx="4648278" cy="2061029"/>
          </a:xfrm>
          <a:prstGeom prst="rect">
            <a:avLst/>
          </a:prstGeom>
        </p:spPr>
      </p:pic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6B960C8E-3C9B-8845-873C-5270333024B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794807" y="770705"/>
            <a:ext cx="7475691" cy="126595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ts val="4740"/>
              </a:lnSpc>
              <a:spcBef>
                <a:spcPts val="0"/>
              </a:spcBef>
              <a:buNone/>
              <a:defRPr sz="4200" b="0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 Narrow" charset="0"/>
              </a:defRPr>
            </a:lvl1pPr>
          </a:lstStyle>
          <a:p>
            <a:pPr lvl="0"/>
            <a:r>
              <a:rPr lang="en-US" dirty="0"/>
              <a:t>TÍTULO MÉDIO OU LONGO EM CAMPO PARA 2 LINHAS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89FB95CA-094A-4D41-A369-0F2E5B1B19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60523" y="2879566"/>
            <a:ext cx="5799481" cy="5121433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3200"/>
              </a:lnSpc>
              <a:spcBef>
                <a:spcPts val="0"/>
              </a:spcBef>
              <a:buNone/>
              <a:defRPr sz="2400" b="1" i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>
                    <a:lumMod val="50000"/>
                  </a:schemeClr>
                </a:solidFill>
                <a:latin typeface="Lato" panose="020F0502020204030203" pitchFamily="34" charset="77"/>
              </a:defRPr>
            </a:lvl2pPr>
            <a:lvl3pPr marL="914400" indent="0">
              <a:buNone/>
              <a:defRPr b="0" i="0">
                <a:solidFill>
                  <a:schemeClr val="bg2">
                    <a:lumMod val="50000"/>
                  </a:schemeClr>
                </a:solidFill>
                <a:latin typeface="Lato" panose="020F0502020204030203" pitchFamily="34" charset="77"/>
              </a:defRPr>
            </a:lvl3pPr>
            <a:lvl4pPr marL="1371600" indent="0">
              <a:buNone/>
              <a:defRPr b="0" i="0">
                <a:solidFill>
                  <a:schemeClr val="bg2">
                    <a:lumMod val="50000"/>
                  </a:schemeClr>
                </a:solidFill>
                <a:latin typeface="Lato" panose="020F0502020204030203" pitchFamily="34" charset="77"/>
              </a:defRPr>
            </a:lvl4pPr>
            <a:lvl5pPr marL="1828800" indent="0">
              <a:buNone/>
              <a:defRPr b="0" i="0">
                <a:solidFill>
                  <a:schemeClr val="bg2">
                    <a:lumMod val="50000"/>
                  </a:schemeClr>
                </a:solidFill>
                <a:latin typeface="Lato" panose="020F0502020204030203" pitchFamily="34" charset="77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del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954931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to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A3B0FC56-5647-274A-9BF9-4B3158B9F598}"/>
              </a:ext>
            </a:extLst>
          </p:cNvPr>
          <p:cNvSpPr/>
          <p:nvPr userDrawn="1"/>
        </p:nvSpPr>
        <p:spPr>
          <a:xfrm>
            <a:off x="0" y="0"/>
            <a:ext cx="5405188" cy="92883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1AA6EDF-5DB4-254C-9764-4954D7D15D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18" y="378340"/>
            <a:ext cx="4678362" cy="2074368"/>
          </a:xfrm>
          <a:prstGeom prst="rect">
            <a:avLst/>
          </a:prstGeom>
        </p:spPr>
      </p:pic>
      <p:sp>
        <p:nvSpPr>
          <p:cNvPr id="7" name="Espaço Reservado para Imagem 6">
            <a:extLst>
              <a:ext uri="{FF2B5EF4-FFF2-40B4-BE49-F238E27FC236}">
                <a16:creationId xmlns:a16="http://schemas.microsoft.com/office/drawing/2014/main" id="{ED63332E-E3EC-464D-8805-9A635C60BEC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95388" y="2298700"/>
            <a:ext cx="6559550" cy="57023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68A71298-8D1F-E649-86F1-7FC69C9A171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794807" y="770705"/>
            <a:ext cx="7475691" cy="126595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ts val="4740"/>
              </a:lnSpc>
              <a:spcBef>
                <a:spcPts val="0"/>
              </a:spcBef>
              <a:buNone/>
              <a:defRPr sz="4200" b="0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 Narrow" charset="0"/>
              </a:defRPr>
            </a:lvl1pPr>
          </a:lstStyle>
          <a:p>
            <a:pPr lvl="0"/>
            <a:r>
              <a:rPr lang="en-US" dirty="0"/>
              <a:t>TÍTULO MÉDIO OU LONGO EM CAMPO PARA 2 LINHAS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C954E26B-AA7D-0244-8AF4-EC65F77C7CF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60523" y="2879566"/>
            <a:ext cx="5799481" cy="5121433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3200"/>
              </a:lnSpc>
              <a:spcBef>
                <a:spcPts val="0"/>
              </a:spcBef>
              <a:buNone/>
              <a:defRPr sz="2400" b="1" i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>
                    <a:lumMod val="50000"/>
                  </a:schemeClr>
                </a:solidFill>
                <a:latin typeface="Lato" panose="020F0502020204030203" pitchFamily="34" charset="77"/>
              </a:defRPr>
            </a:lvl2pPr>
            <a:lvl3pPr marL="914400" indent="0">
              <a:buNone/>
              <a:defRPr b="0" i="0">
                <a:solidFill>
                  <a:schemeClr val="bg2">
                    <a:lumMod val="50000"/>
                  </a:schemeClr>
                </a:solidFill>
                <a:latin typeface="Lato" panose="020F0502020204030203" pitchFamily="34" charset="77"/>
              </a:defRPr>
            </a:lvl3pPr>
            <a:lvl4pPr marL="1371600" indent="0">
              <a:buNone/>
              <a:defRPr b="0" i="0">
                <a:solidFill>
                  <a:schemeClr val="bg2">
                    <a:lumMod val="50000"/>
                  </a:schemeClr>
                </a:solidFill>
                <a:latin typeface="Lato" panose="020F0502020204030203" pitchFamily="34" charset="77"/>
              </a:defRPr>
            </a:lvl4pPr>
            <a:lvl5pPr marL="1828800" indent="0">
              <a:buNone/>
              <a:defRPr b="0" i="0">
                <a:solidFill>
                  <a:schemeClr val="bg2">
                    <a:lumMod val="50000"/>
                  </a:schemeClr>
                </a:solidFill>
                <a:latin typeface="Lato" panose="020F0502020204030203" pitchFamily="34" charset="77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del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3945683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oto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63">
            <a:extLst>
              <a:ext uri="{FF2B5EF4-FFF2-40B4-BE49-F238E27FC236}">
                <a16:creationId xmlns:a16="http://schemas.microsoft.com/office/drawing/2014/main" id="{88EBFC1F-BE96-A34C-9440-8B26965B77BC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11284" y="9020863"/>
            <a:ext cx="16260934" cy="155221"/>
            <a:chOff x="0" y="0"/>
            <a:chExt cx="5764" cy="181"/>
          </a:xfrm>
        </p:grpSpPr>
        <p:sp>
          <p:nvSpPr>
            <p:cNvPr id="11" name="Rectangle 64">
              <a:extLst>
                <a:ext uri="{FF2B5EF4-FFF2-40B4-BE49-F238E27FC236}">
                  <a16:creationId xmlns:a16="http://schemas.microsoft.com/office/drawing/2014/main" id="{B0BC6F0A-F573-0641-A260-B8B5A86C647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0" y="0"/>
              <a:ext cx="968" cy="181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12" name="Rectangle 65">
              <a:extLst>
                <a:ext uri="{FF2B5EF4-FFF2-40B4-BE49-F238E27FC236}">
                  <a16:creationId xmlns:a16="http://schemas.microsoft.com/office/drawing/2014/main" id="{E2C5491E-8939-EB46-B932-A8BA8F7EE47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65" y="0"/>
              <a:ext cx="963" cy="181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pt-BR"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</a:p>
          </p:txBody>
        </p:sp>
        <p:sp>
          <p:nvSpPr>
            <p:cNvPr id="13" name="Rectangle 66">
              <a:extLst>
                <a:ext uri="{FF2B5EF4-FFF2-40B4-BE49-F238E27FC236}">
                  <a16:creationId xmlns:a16="http://schemas.microsoft.com/office/drawing/2014/main" id="{158B6CDB-36EC-6D42-93D8-31A471DAC61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27" y="0"/>
              <a:ext cx="963" cy="181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14" name="Rectangle 67">
              <a:extLst>
                <a:ext uri="{FF2B5EF4-FFF2-40B4-BE49-F238E27FC236}">
                  <a16:creationId xmlns:a16="http://schemas.microsoft.com/office/drawing/2014/main" id="{FECDC88B-F140-F146-BBCA-4BBFDD08956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90" y="0"/>
              <a:ext cx="959" cy="181"/>
            </a:xfrm>
            <a:prstGeom prst="rect">
              <a:avLst/>
            </a:prstGeom>
            <a:solidFill>
              <a:srgbClr val="59595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15" name="Rectangle 68">
              <a:extLst>
                <a:ext uri="{FF2B5EF4-FFF2-40B4-BE49-F238E27FC236}">
                  <a16:creationId xmlns:a16="http://schemas.microsoft.com/office/drawing/2014/main" id="{C948BD57-BEB1-BB45-8183-E992CB3D70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842" y="0"/>
              <a:ext cx="963" cy="181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16" name="Rectangle 69">
              <a:extLst>
                <a:ext uri="{FF2B5EF4-FFF2-40B4-BE49-F238E27FC236}">
                  <a16:creationId xmlns:a16="http://schemas.microsoft.com/office/drawing/2014/main" id="{7F16712F-E9FB-D242-A291-EF75A6459AB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801" y="0"/>
              <a:ext cx="963" cy="181"/>
            </a:xfrm>
            <a:prstGeom prst="rect">
              <a:avLst/>
            </a:prstGeom>
            <a:solidFill>
              <a:srgbClr val="D0CECE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grpSp>
        <p:nvGrpSpPr>
          <p:cNvPr id="17" name="Group 56">
            <a:extLst>
              <a:ext uri="{FF2B5EF4-FFF2-40B4-BE49-F238E27FC236}">
                <a16:creationId xmlns:a16="http://schemas.microsoft.com/office/drawing/2014/main" id="{D9BCDF7B-C7B2-7E4B-8B9C-5528E9E2B0ED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0"/>
            <a:ext cx="16260934" cy="383822"/>
            <a:chOff x="0" y="0"/>
            <a:chExt cx="5764" cy="181"/>
          </a:xfrm>
        </p:grpSpPr>
        <p:sp>
          <p:nvSpPr>
            <p:cNvPr id="18" name="Rectangle 57">
              <a:extLst>
                <a:ext uri="{FF2B5EF4-FFF2-40B4-BE49-F238E27FC236}">
                  <a16:creationId xmlns:a16="http://schemas.microsoft.com/office/drawing/2014/main" id="{7AE91F3C-90DE-3C40-8019-0A84A2997B7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0" y="0"/>
              <a:ext cx="968" cy="18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19" name="Rectangle 58">
              <a:extLst>
                <a:ext uri="{FF2B5EF4-FFF2-40B4-BE49-F238E27FC236}">
                  <a16:creationId xmlns:a16="http://schemas.microsoft.com/office/drawing/2014/main" id="{3E48BAD7-CB25-EF46-920E-96D4EA91F36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65" y="0"/>
              <a:ext cx="963" cy="18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pt-BR"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</a:p>
          </p:txBody>
        </p:sp>
        <p:sp>
          <p:nvSpPr>
            <p:cNvPr id="20" name="Rectangle 59">
              <a:extLst>
                <a:ext uri="{FF2B5EF4-FFF2-40B4-BE49-F238E27FC236}">
                  <a16:creationId xmlns:a16="http://schemas.microsoft.com/office/drawing/2014/main" id="{EF74C70E-FC43-E046-9878-F6B5B71AED9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27" y="0"/>
              <a:ext cx="963" cy="18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1" name="Rectangle 60">
              <a:extLst>
                <a:ext uri="{FF2B5EF4-FFF2-40B4-BE49-F238E27FC236}">
                  <a16:creationId xmlns:a16="http://schemas.microsoft.com/office/drawing/2014/main" id="{BA22C51F-BE04-CE44-ABF6-C61C094F8DC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90" y="0"/>
              <a:ext cx="959" cy="181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2" name="Rectangle 61">
              <a:extLst>
                <a:ext uri="{FF2B5EF4-FFF2-40B4-BE49-F238E27FC236}">
                  <a16:creationId xmlns:a16="http://schemas.microsoft.com/office/drawing/2014/main" id="{2FB9CAE1-15D1-5C44-99AA-BF590FD0C71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842" y="0"/>
              <a:ext cx="963" cy="18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3" name="Rectangle 62">
              <a:extLst>
                <a:ext uri="{FF2B5EF4-FFF2-40B4-BE49-F238E27FC236}">
                  <a16:creationId xmlns:a16="http://schemas.microsoft.com/office/drawing/2014/main" id="{2A5B9BEE-ECD4-BE47-BDFD-5D7F1434348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801" y="0"/>
              <a:ext cx="963" cy="181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sp>
        <p:nvSpPr>
          <p:cNvPr id="4" name="Rectangle 1">
            <a:extLst>
              <a:ext uri="{FF2B5EF4-FFF2-40B4-BE49-F238E27FC236}">
                <a16:creationId xmlns:a16="http://schemas.microsoft.com/office/drawing/2014/main" id="{A3B0FC56-5647-274A-9BF9-4B3158B9F598}"/>
              </a:ext>
            </a:extLst>
          </p:cNvPr>
          <p:cNvSpPr/>
          <p:nvPr userDrawn="1"/>
        </p:nvSpPr>
        <p:spPr>
          <a:xfrm>
            <a:off x="0" y="1"/>
            <a:ext cx="5405188" cy="917608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7" name="Espaço Reservado para Imagem 6">
            <a:extLst>
              <a:ext uri="{FF2B5EF4-FFF2-40B4-BE49-F238E27FC236}">
                <a16:creationId xmlns:a16="http://schemas.microsoft.com/office/drawing/2014/main" id="{ED63332E-E3EC-464D-8805-9A635C60BEC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95388" y="2298700"/>
            <a:ext cx="6559550" cy="57023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1D706CAE-7E19-954F-ADDF-C92C75D42C5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794807" y="770705"/>
            <a:ext cx="7475691" cy="126595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ts val="4740"/>
              </a:lnSpc>
              <a:spcBef>
                <a:spcPts val="0"/>
              </a:spcBef>
              <a:buNone/>
              <a:defRPr sz="4200" b="0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 Narrow" charset="0"/>
              </a:defRPr>
            </a:lvl1pPr>
          </a:lstStyle>
          <a:p>
            <a:pPr lvl="0"/>
            <a:r>
              <a:rPr lang="en-US" dirty="0"/>
              <a:t>TÍTULO MÉDIO OU LONGO EM CAMPO PARA 2 LINHAS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134FC309-41DB-024F-8D9E-DC9CB15AA1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60523" y="2879566"/>
            <a:ext cx="5799481" cy="5121433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3200"/>
              </a:lnSpc>
              <a:spcBef>
                <a:spcPts val="0"/>
              </a:spcBef>
              <a:buNone/>
              <a:defRPr sz="2400" b="1" i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>
                    <a:lumMod val="50000"/>
                  </a:schemeClr>
                </a:solidFill>
                <a:latin typeface="Lato" panose="020F0502020204030203" pitchFamily="34" charset="77"/>
              </a:defRPr>
            </a:lvl2pPr>
            <a:lvl3pPr marL="914400" indent="0">
              <a:buNone/>
              <a:defRPr b="0" i="0">
                <a:solidFill>
                  <a:schemeClr val="bg2">
                    <a:lumMod val="50000"/>
                  </a:schemeClr>
                </a:solidFill>
                <a:latin typeface="Lato" panose="020F0502020204030203" pitchFamily="34" charset="77"/>
              </a:defRPr>
            </a:lvl3pPr>
            <a:lvl4pPr marL="1371600" indent="0">
              <a:buNone/>
              <a:defRPr b="0" i="0">
                <a:solidFill>
                  <a:schemeClr val="bg2">
                    <a:lumMod val="50000"/>
                  </a:schemeClr>
                </a:solidFill>
                <a:latin typeface="Lato" panose="020F0502020204030203" pitchFamily="34" charset="77"/>
              </a:defRPr>
            </a:lvl4pPr>
            <a:lvl5pPr marL="1828800" indent="0">
              <a:buNone/>
              <a:defRPr b="0" i="0">
                <a:solidFill>
                  <a:schemeClr val="bg2">
                    <a:lumMod val="50000"/>
                  </a:schemeClr>
                </a:solidFill>
                <a:latin typeface="Lato" panose="020F0502020204030203" pitchFamily="34" charset="77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del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</a:p>
        </p:txBody>
      </p:sp>
      <p:pic>
        <p:nvPicPr>
          <p:cNvPr id="24" name="Imagem 23">
            <a:extLst>
              <a:ext uri="{FF2B5EF4-FFF2-40B4-BE49-F238E27FC236}">
                <a16:creationId xmlns:a16="http://schemas.microsoft.com/office/drawing/2014/main" id="{B6B294B8-5A07-6844-918A-E36A0CDFB2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18" y="378340"/>
            <a:ext cx="4678362" cy="2074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1870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quadrada it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82BF50-FF6F-9F42-B21B-3AFA1A11241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003918" y="1541425"/>
            <a:ext cx="9019673" cy="1005526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r>
              <a:rPr lang="en-US" dirty="0"/>
              <a:t>Entre com o </a:t>
            </a:r>
            <a:r>
              <a:rPr lang="en-US" dirty="0" err="1"/>
              <a:t>subtítulo</a:t>
            </a:r>
            <a:r>
              <a:rPr lang="en-US" dirty="0"/>
              <a:t> </a:t>
            </a:r>
            <a:r>
              <a:rPr lang="en-US" dirty="0" err="1"/>
              <a:t>aqui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F9B0628-DBC8-064E-9889-9F5C134283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650" y="734952"/>
            <a:ext cx="10143818" cy="495383"/>
          </a:xfrm>
        </p:spPr>
        <p:txBody>
          <a:bodyPr/>
          <a:lstStyle>
            <a:lvl1pPr>
              <a:defRPr b="1" i="0">
                <a:solidFill>
                  <a:schemeClr val="bg2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 err="1"/>
              <a:t>Pontos</a:t>
            </a:r>
            <a:r>
              <a:rPr lang="en-US" dirty="0"/>
              <a:t> </a:t>
            </a:r>
            <a:r>
              <a:rPr lang="en-US" dirty="0" err="1"/>
              <a:t>importantes</a:t>
            </a:r>
            <a:endParaRPr lang="en-US" dirty="0"/>
          </a:p>
        </p:txBody>
      </p:sp>
      <p:grpSp>
        <p:nvGrpSpPr>
          <p:cNvPr id="5" name="Group 66">
            <a:extLst>
              <a:ext uri="{FF2B5EF4-FFF2-40B4-BE49-F238E27FC236}">
                <a16:creationId xmlns:a16="http://schemas.microsoft.com/office/drawing/2014/main" id="{7F59A8E9-F25B-4049-927B-9E797A74FF17}"/>
              </a:ext>
            </a:extLst>
          </p:cNvPr>
          <p:cNvGrpSpPr/>
          <p:nvPr userDrawn="1"/>
        </p:nvGrpSpPr>
        <p:grpSpPr>
          <a:xfrm>
            <a:off x="5240147" y="6099288"/>
            <a:ext cx="2470484" cy="2309760"/>
            <a:chOff x="5601345" y="1671509"/>
            <a:chExt cx="1947726" cy="1488977"/>
          </a:xfrm>
        </p:grpSpPr>
        <p:sp>
          <p:nvSpPr>
            <p:cNvPr id="6" name="Text Placeholder 3">
              <a:extLst>
                <a:ext uri="{FF2B5EF4-FFF2-40B4-BE49-F238E27FC236}">
                  <a16:creationId xmlns:a16="http://schemas.microsoft.com/office/drawing/2014/main" id="{A01AD83F-155F-5F41-A2AE-F08546CEE509}"/>
                </a:ext>
              </a:extLst>
            </p:cNvPr>
            <p:cNvSpPr txBox="1">
              <a:spLocks/>
            </p:cNvSpPr>
            <p:nvPr/>
          </p:nvSpPr>
          <p:spPr>
            <a:xfrm>
              <a:off x="6151612" y="1671509"/>
              <a:ext cx="851806" cy="238088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r>
                <a:rPr lang="en-US" sz="2400" b="1" dirty="0">
                  <a:solidFill>
                    <a:schemeClr val="accent2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2 Ponto</a:t>
              </a:r>
            </a:p>
          </p:txBody>
        </p:sp>
        <p:sp>
          <p:nvSpPr>
            <p:cNvPr id="7" name="Text Placeholder 3">
              <a:extLst>
                <a:ext uri="{FF2B5EF4-FFF2-40B4-BE49-F238E27FC236}">
                  <a16:creationId xmlns:a16="http://schemas.microsoft.com/office/drawing/2014/main" id="{83C567F6-6A72-174D-9903-2089ABBE58FC}"/>
                </a:ext>
              </a:extLst>
            </p:cNvPr>
            <p:cNvSpPr txBox="1">
              <a:spLocks/>
            </p:cNvSpPr>
            <p:nvPr/>
          </p:nvSpPr>
          <p:spPr>
            <a:xfrm>
              <a:off x="5601345" y="2032666"/>
              <a:ext cx="1947726" cy="1127820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sz="1600" b="0" i="0" dirty="0">
                  <a:latin typeface="Roboto Light" panose="02000000000000000000" pitchFamily="2" charset="0"/>
                  <a:ea typeface="Roboto Light" panose="02000000000000000000" pitchFamily="2" charset="0"/>
                </a:rPr>
                <a:t>Lorem ipsum dolor sit </a:t>
              </a:r>
              <a:r>
                <a:rPr lang="en-US" sz="1600" b="0" i="0" dirty="0" err="1">
                  <a:latin typeface="Roboto Light" panose="02000000000000000000" pitchFamily="2" charset="0"/>
                  <a:ea typeface="Roboto Light" panose="02000000000000000000" pitchFamily="2" charset="0"/>
                </a:rPr>
                <a:t>amet</a:t>
              </a:r>
              <a:r>
                <a:rPr lang="en-US" sz="1600" b="0" i="0" dirty="0">
                  <a:latin typeface="Roboto Light" panose="02000000000000000000" pitchFamily="2" charset="0"/>
                  <a:ea typeface="Roboto Light" panose="02000000000000000000" pitchFamily="2" charset="0"/>
                </a:rPr>
                <a:t>, </a:t>
              </a:r>
              <a:r>
                <a:rPr lang="en-US" sz="1600" b="0" i="0" dirty="0" err="1">
                  <a:latin typeface="Roboto Light" panose="02000000000000000000" pitchFamily="2" charset="0"/>
                  <a:ea typeface="Roboto Light" panose="02000000000000000000" pitchFamily="2" charset="0"/>
                </a:rPr>
                <a:t>consec</a:t>
              </a:r>
              <a:r>
                <a:rPr lang="en-US" sz="1600" b="0" i="0" dirty="0">
                  <a:latin typeface="Roboto Light" panose="02000000000000000000" pitchFamily="2" charset="0"/>
                  <a:ea typeface="Roboto Light" panose="02000000000000000000" pitchFamily="2" charset="0"/>
                </a:rPr>
                <a:t> </a:t>
              </a:r>
              <a:r>
                <a:rPr lang="en-US" sz="1600" b="0" i="0" dirty="0" err="1">
                  <a:latin typeface="Roboto Light" panose="02000000000000000000" pitchFamily="2" charset="0"/>
                  <a:ea typeface="Roboto Light" panose="02000000000000000000" pitchFamily="2" charset="0"/>
                </a:rPr>
                <a:t>tetur</a:t>
              </a:r>
              <a:r>
                <a:rPr lang="en-US" sz="1600" b="0" i="0" dirty="0">
                  <a:latin typeface="Roboto Light" panose="02000000000000000000" pitchFamily="2" charset="0"/>
                  <a:ea typeface="Roboto Light" panose="02000000000000000000" pitchFamily="2" charset="0"/>
                </a:rPr>
                <a:t> </a:t>
              </a:r>
              <a:r>
                <a:rPr lang="en-US" sz="1600" b="0" i="0" dirty="0" err="1">
                  <a:latin typeface="Roboto Light" panose="02000000000000000000" pitchFamily="2" charset="0"/>
                  <a:ea typeface="Roboto Light" panose="02000000000000000000" pitchFamily="2" charset="0"/>
                </a:rPr>
                <a:t>adipiscing</a:t>
              </a:r>
              <a:r>
                <a:rPr lang="en-US" sz="1600" b="0" i="0" dirty="0">
                  <a:latin typeface="Roboto Light" panose="02000000000000000000" pitchFamily="2" charset="0"/>
                  <a:ea typeface="Roboto Light" panose="02000000000000000000" pitchFamily="2" charset="0"/>
                </a:rPr>
                <a:t> </a:t>
              </a:r>
              <a:r>
                <a:rPr lang="en-US" sz="1600" b="0" i="0" dirty="0" err="1">
                  <a:latin typeface="Roboto Light" panose="02000000000000000000" pitchFamily="2" charset="0"/>
                  <a:ea typeface="Roboto Light" panose="02000000000000000000" pitchFamily="2" charset="0"/>
                </a:rPr>
                <a:t>elit</a:t>
              </a:r>
              <a:r>
                <a:rPr lang="en-US" sz="1600" b="0" i="0" dirty="0">
                  <a:latin typeface="Roboto Light" panose="02000000000000000000" pitchFamily="2" charset="0"/>
                  <a:ea typeface="Roboto Light" panose="02000000000000000000" pitchFamily="2" charset="0"/>
                </a:rPr>
                <a:t>. at </a:t>
              </a:r>
              <a:r>
                <a:rPr lang="en-US" sz="1600" b="0" i="0" dirty="0" err="1">
                  <a:latin typeface="Roboto Light" panose="02000000000000000000" pitchFamily="2" charset="0"/>
                  <a:ea typeface="Roboto Light" panose="02000000000000000000" pitchFamily="2" charset="0"/>
                </a:rPr>
                <a:t>efficitur</a:t>
              </a:r>
              <a:r>
                <a:rPr lang="en-US" sz="1600" b="0" i="0" dirty="0">
                  <a:latin typeface="Roboto Light" panose="02000000000000000000" pitchFamily="2" charset="0"/>
                  <a:ea typeface="Roboto Light" panose="02000000000000000000" pitchFamily="2" charset="0"/>
                </a:rPr>
                <a:t> </a:t>
              </a:r>
              <a:r>
                <a:rPr lang="en-US" sz="1600" b="0" i="0" dirty="0" err="1">
                  <a:latin typeface="Roboto Light" panose="02000000000000000000" pitchFamily="2" charset="0"/>
                  <a:ea typeface="Roboto Light" panose="02000000000000000000" pitchFamily="2" charset="0"/>
                </a:rPr>
                <a:t>tortor</a:t>
              </a:r>
              <a:r>
                <a:rPr lang="en-US" sz="1600" b="0" i="0" dirty="0">
                  <a:latin typeface="Roboto Light" panose="02000000000000000000" pitchFamily="2" charset="0"/>
                  <a:ea typeface="Roboto Light" panose="02000000000000000000" pitchFamily="2" charset="0"/>
                </a:rPr>
                <a:t>. </a:t>
              </a:r>
              <a:r>
                <a:rPr lang="en-US" sz="1600" b="0" i="0" dirty="0" err="1">
                  <a:latin typeface="Roboto Light" panose="02000000000000000000" pitchFamily="2" charset="0"/>
                  <a:ea typeface="Roboto Light" panose="02000000000000000000" pitchFamily="2" charset="0"/>
                </a:rPr>
                <a:t>Donec</a:t>
              </a:r>
              <a:r>
                <a:rPr lang="en-US" sz="1600" b="0" i="0" dirty="0">
                  <a:latin typeface="Roboto Light" panose="02000000000000000000" pitchFamily="2" charset="0"/>
                  <a:ea typeface="Roboto Light" panose="02000000000000000000" pitchFamily="2" charset="0"/>
                </a:rPr>
                <a:t> </a:t>
              </a:r>
              <a:r>
                <a:rPr lang="en-US" sz="1600" b="0" i="0" dirty="0" err="1">
                  <a:latin typeface="Roboto Light" panose="02000000000000000000" pitchFamily="2" charset="0"/>
                  <a:ea typeface="Roboto Light" panose="02000000000000000000" pitchFamily="2" charset="0"/>
                </a:rPr>
                <a:t>congue</a:t>
              </a:r>
              <a:r>
                <a:rPr lang="en-US" sz="1600" b="0" i="0" dirty="0">
                  <a:latin typeface="Roboto Light" panose="02000000000000000000" pitchFamily="2" charset="0"/>
                  <a:ea typeface="Roboto Light" panose="02000000000000000000" pitchFamily="2" charset="0"/>
                </a:rPr>
                <a:t> </a:t>
              </a:r>
              <a:r>
                <a:rPr lang="en-US" sz="1600" b="0" i="0" dirty="0" err="1">
                  <a:latin typeface="Roboto Light" panose="02000000000000000000" pitchFamily="2" charset="0"/>
                  <a:ea typeface="Roboto Light" panose="02000000000000000000" pitchFamily="2" charset="0"/>
                </a:rPr>
                <a:t>odio</a:t>
              </a:r>
              <a:r>
                <a:rPr lang="en-US" sz="1600" b="0" i="0" dirty="0">
                  <a:latin typeface="Roboto Light" panose="02000000000000000000" pitchFamily="2" charset="0"/>
                  <a:ea typeface="Roboto Light" panose="02000000000000000000" pitchFamily="2" charset="0"/>
                </a:rPr>
                <a:t> </a:t>
              </a:r>
              <a:r>
                <a:rPr lang="en-US" sz="1600" b="0" i="0" dirty="0" err="1">
                  <a:latin typeface="Roboto Light" panose="02000000000000000000" pitchFamily="2" charset="0"/>
                  <a:ea typeface="Roboto Light" panose="02000000000000000000" pitchFamily="2" charset="0"/>
                </a:rPr>
                <a:t>bibendum</a:t>
              </a:r>
              <a:endParaRPr lang="en-US" sz="1600" b="0" i="0" dirty="0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</p:grpSp>
      <p:grpSp>
        <p:nvGrpSpPr>
          <p:cNvPr id="8" name="Group 69">
            <a:extLst>
              <a:ext uri="{FF2B5EF4-FFF2-40B4-BE49-F238E27FC236}">
                <a16:creationId xmlns:a16="http://schemas.microsoft.com/office/drawing/2014/main" id="{DF34CCC4-8832-A34A-ABAA-2D5DC9DF7131}"/>
              </a:ext>
            </a:extLst>
          </p:cNvPr>
          <p:cNvGrpSpPr/>
          <p:nvPr userDrawn="1"/>
        </p:nvGrpSpPr>
        <p:grpSpPr>
          <a:xfrm>
            <a:off x="2130006" y="6167349"/>
            <a:ext cx="2159898" cy="2070093"/>
            <a:chOff x="5609672" y="1652630"/>
            <a:chExt cx="1947725" cy="1334478"/>
          </a:xfrm>
        </p:grpSpPr>
        <p:sp>
          <p:nvSpPr>
            <p:cNvPr id="9" name="Text Placeholder 3">
              <a:extLst>
                <a:ext uri="{FF2B5EF4-FFF2-40B4-BE49-F238E27FC236}">
                  <a16:creationId xmlns:a16="http://schemas.microsoft.com/office/drawing/2014/main" id="{E96932E7-F6C8-D049-910C-C626C289B574}"/>
                </a:ext>
              </a:extLst>
            </p:cNvPr>
            <p:cNvSpPr txBox="1">
              <a:spLocks/>
            </p:cNvSpPr>
            <p:nvPr/>
          </p:nvSpPr>
          <p:spPr>
            <a:xfrm>
              <a:off x="6070535" y="1652630"/>
              <a:ext cx="974291" cy="238089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r>
                <a:rPr lang="en-US" sz="2400" b="1" dirty="0">
                  <a:solidFill>
                    <a:schemeClr val="accent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1 Ponto</a:t>
              </a:r>
            </a:p>
          </p:txBody>
        </p:sp>
        <p:sp>
          <p:nvSpPr>
            <p:cNvPr id="10" name="Text Placeholder 3">
              <a:extLst>
                <a:ext uri="{FF2B5EF4-FFF2-40B4-BE49-F238E27FC236}">
                  <a16:creationId xmlns:a16="http://schemas.microsoft.com/office/drawing/2014/main" id="{02079EDF-4E5D-014D-9D25-A7A35310D30B}"/>
                </a:ext>
              </a:extLst>
            </p:cNvPr>
            <p:cNvSpPr txBox="1">
              <a:spLocks/>
            </p:cNvSpPr>
            <p:nvPr/>
          </p:nvSpPr>
          <p:spPr>
            <a:xfrm>
              <a:off x="5609672" y="2049758"/>
              <a:ext cx="1947725" cy="937350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sz="1600" b="0" i="0" dirty="0">
                  <a:latin typeface="Roboto Light" panose="02000000000000000000" pitchFamily="2" charset="0"/>
                  <a:ea typeface="Roboto Light" panose="02000000000000000000" pitchFamily="2" charset="0"/>
                </a:rPr>
                <a:t>Lorem ipsum dolor sit </a:t>
              </a:r>
              <a:r>
                <a:rPr lang="en-US" sz="1600" b="0" i="0" dirty="0" err="1">
                  <a:latin typeface="Roboto Light" panose="02000000000000000000" pitchFamily="2" charset="0"/>
                  <a:ea typeface="Roboto Light" panose="02000000000000000000" pitchFamily="2" charset="0"/>
                </a:rPr>
                <a:t>amet</a:t>
              </a:r>
              <a:r>
                <a:rPr lang="en-US" sz="1600" b="0" i="0" dirty="0">
                  <a:latin typeface="Roboto Light" panose="02000000000000000000" pitchFamily="2" charset="0"/>
                  <a:ea typeface="Roboto Light" panose="02000000000000000000" pitchFamily="2" charset="0"/>
                </a:rPr>
                <a:t>, </a:t>
              </a:r>
              <a:r>
                <a:rPr lang="en-US" sz="1600" b="0" i="0" dirty="0" err="1">
                  <a:latin typeface="Roboto Light" panose="02000000000000000000" pitchFamily="2" charset="0"/>
                  <a:ea typeface="Roboto Light" panose="02000000000000000000" pitchFamily="2" charset="0"/>
                </a:rPr>
                <a:t>consec</a:t>
              </a:r>
              <a:r>
                <a:rPr lang="en-US" sz="1600" b="0" i="0" dirty="0">
                  <a:latin typeface="Roboto Light" panose="02000000000000000000" pitchFamily="2" charset="0"/>
                  <a:ea typeface="Roboto Light" panose="02000000000000000000" pitchFamily="2" charset="0"/>
                </a:rPr>
                <a:t> </a:t>
              </a:r>
              <a:r>
                <a:rPr lang="en-US" sz="1600" b="0" i="0" dirty="0" err="1">
                  <a:latin typeface="Roboto Light" panose="02000000000000000000" pitchFamily="2" charset="0"/>
                  <a:ea typeface="Roboto Light" panose="02000000000000000000" pitchFamily="2" charset="0"/>
                </a:rPr>
                <a:t>tetur</a:t>
              </a:r>
              <a:r>
                <a:rPr lang="en-US" sz="1600" b="0" i="0" dirty="0">
                  <a:latin typeface="Roboto Light" panose="02000000000000000000" pitchFamily="2" charset="0"/>
                  <a:ea typeface="Roboto Light" panose="02000000000000000000" pitchFamily="2" charset="0"/>
                </a:rPr>
                <a:t> </a:t>
              </a:r>
              <a:r>
                <a:rPr lang="en-US" sz="1600" b="0" i="0" dirty="0" err="1">
                  <a:latin typeface="Roboto Light" panose="02000000000000000000" pitchFamily="2" charset="0"/>
                  <a:ea typeface="Roboto Light" panose="02000000000000000000" pitchFamily="2" charset="0"/>
                </a:rPr>
                <a:t>adipiscing</a:t>
              </a:r>
              <a:r>
                <a:rPr lang="en-US" sz="1600" b="0" i="0" dirty="0">
                  <a:latin typeface="Roboto Light" panose="02000000000000000000" pitchFamily="2" charset="0"/>
                  <a:ea typeface="Roboto Light" panose="02000000000000000000" pitchFamily="2" charset="0"/>
                </a:rPr>
                <a:t> </a:t>
              </a:r>
              <a:r>
                <a:rPr lang="en-US" sz="1600" b="0" i="0" dirty="0" err="1">
                  <a:latin typeface="Roboto Light" panose="02000000000000000000" pitchFamily="2" charset="0"/>
                  <a:ea typeface="Roboto Light" panose="02000000000000000000" pitchFamily="2" charset="0"/>
                </a:rPr>
                <a:t>elit</a:t>
              </a:r>
              <a:r>
                <a:rPr lang="en-US" sz="1600" b="0" i="0" dirty="0">
                  <a:latin typeface="Roboto Light" panose="02000000000000000000" pitchFamily="2" charset="0"/>
                  <a:ea typeface="Roboto Light" panose="02000000000000000000" pitchFamily="2" charset="0"/>
                </a:rPr>
                <a:t>. at </a:t>
              </a:r>
              <a:r>
                <a:rPr lang="en-US" sz="1600" b="0" i="0" dirty="0" err="1">
                  <a:latin typeface="Roboto Light" panose="02000000000000000000" pitchFamily="2" charset="0"/>
                  <a:ea typeface="Roboto Light" panose="02000000000000000000" pitchFamily="2" charset="0"/>
                </a:rPr>
                <a:t>efficitur</a:t>
              </a:r>
              <a:r>
                <a:rPr lang="en-US" sz="1600" b="0" i="0" dirty="0">
                  <a:latin typeface="Roboto Light" panose="02000000000000000000" pitchFamily="2" charset="0"/>
                  <a:ea typeface="Roboto Light" panose="02000000000000000000" pitchFamily="2" charset="0"/>
                </a:rPr>
                <a:t> </a:t>
              </a:r>
              <a:r>
                <a:rPr lang="en-US" sz="1600" b="0" i="0" dirty="0" err="1">
                  <a:latin typeface="Roboto Light" panose="02000000000000000000" pitchFamily="2" charset="0"/>
                  <a:ea typeface="Roboto Light" panose="02000000000000000000" pitchFamily="2" charset="0"/>
                </a:rPr>
                <a:t>tortor</a:t>
              </a:r>
              <a:r>
                <a:rPr lang="en-US" sz="1600" b="0" i="0" dirty="0">
                  <a:latin typeface="Roboto Light" panose="02000000000000000000" pitchFamily="2" charset="0"/>
                  <a:ea typeface="Roboto Light" panose="02000000000000000000" pitchFamily="2" charset="0"/>
                </a:rPr>
                <a:t>. Donec </a:t>
              </a:r>
              <a:r>
                <a:rPr lang="en-US" sz="1600" b="0" i="0" dirty="0" err="1">
                  <a:latin typeface="Roboto Light" panose="02000000000000000000" pitchFamily="2" charset="0"/>
                  <a:ea typeface="Roboto Light" panose="02000000000000000000" pitchFamily="2" charset="0"/>
                </a:rPr>
                <a:t>congue</a:t>
              </a:r>
              <a:r>
                <a:rPr lang="en-US" sz="1600" b="0" i="0" dirty="0">
                  <a:latin typeface="Roboto Light" panose="02000000000000000000" pitchFamily="2" charset="0"/>
                  <a:ea typeface="Roboto Light" panose="02000000000000000000" pitchFamily="2" charset="0"/>
                </a:rPr>
                <a:t> </a:t>
              </a:r>
              <a:r>
                <a:rPr lang="en-US" sz="1600" b="0" i="0" dirty="0" err="1">
                  <a:latin typeface="Roboto Light" panose="02000000000000000000" pitchFamily="2" charset="0"/>
                  <a:ea typeface="Roboto Light" panose="02000000000000000000" pitchFamily="2" charset="0"/>
                </a:rPr>
                <a:t>odio</a:t>
              </a:r>
              <a:r>
                <a:rPr lang="en-US" sz="1600" b="0" i="0" dirty="0">
                  <a:latin typeface="Roboto Light" panose="02000000000000000000" pitchFamily="2" charset="0"/>
                  <a:ea typeface="Roboto Light" panose="02000000000000000000" pitchFamily="2" charset="0"/>
                </a:rPr>
                <a:t> </a:t>
              </a:r>
              <a:r>
                <a:rPr lang="en-US" sz="1600" b="0" i="0" dirty="0" err="1">
                  <a:latin typeface="Roboto Light" panose="02000000000000000000" pitchFamily="2" charset="0"/>
                  <a:ea typeface="Roboto Light" panose="02000000000000000000" pitchFamily="2" charset="0"/>
                </a:rPr>
                <a:t>bibendum</a:t>
              </a:r>
              <a:endParaRPr lang="en-US" sz="1600" b="0" i="0" dirty="0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</p:grpSp>
      <p:grpSp>
        <p:nvGrpSpPr>
          <p:cNvPr id="11" name="Group 69">
            <a:extLst>
              <a:ext uri="{FF2B5EF4-FFF2-40B4-BE49-F238E27FC236}">
                <a16:creationId xmlns:a16="http://schemas.microsoft.com/office/drawing/2014/main" id="{A25D3540-C103-7B4E-8605-F71477FA0C32}"/>
              </a:ext>
            </a:extLst>
          </p:cNvPr>
          <p:cNvGrpSpPr/>
          <p:nvPr userDrawn="1"/>
        </p:nvGrpSpPr>
        <p:grpSpPr>
          <a:xfrm>
            <a:off x="8660873" y="6089845"/>
            <a:ext cx="2470483" cy="2319203"/>
            <a:chOff x="5603652" y="1652630"/>
            <a:chExt cx="1947726" cy="1495066"/>
          </a:xfrm>
        </p:grpSpPr>
        <p:sp>
          <p:nvSpPr>
            <p:cNvPr id="12" name="Text Placeholder 3">
              <a:extLst>
                <a:ext uri="{FF2B5EF4-FFF2-40B4-BE49-F238E27FC236}">
                  <a16:creationId xmlns:a16="http://schemas.microsoft.com/office/drawing/2014/main" id="{28B9876A-5CF6-844E-8ED1-A1E25F8784FA}"/>
                </a:ext>
              </a:extLst>
            </p:cNvPr>
            <p:cNvSpPr txBox="1">
              <a:spLocks/>
            </p:cNvSpPr>
            <p:nvPr/>
          </p:nvSpPr>
          <p:spPr>
            <a:xfrm>
              <a:off x="6151613" y="1652630"/>
              <a:ext cx="851806" cy="238089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r>
                <a:rPr lang="en-US" sz="2400" b="1" dirty="0">
                  <a:solidFill>
                    <a:schemeClr val="accent3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3 Ponto</a:t>
              </a:r>
            </a:p>
          </p:txBody>
        </p:sp>
        <p:sp>
          <p:nvSpPr>
            <p:cNvPr id="13" name="Text Placeholder 3">
              <a:extLst>
                <a:ext uri="{FF2B5EF4-FFF2-40B4-BE49-F238E27FC236}">
                  <a16:creationId xmlns:a16="http://schemas.microsoft.com/office/drawing/2014/main" id="{5EC76DFA-46F6-234B-A65A-48744FA49B8E}"/>
                </a:ext>
              </a:extLst>
            </p:cNvPr>
            <p:cNvSpPr txBox="1">
              <a:spLocks/>
            </p:cNvSpPr>
            <p:nvPr/>
          </p:nvSpPr>
          <p:spPr>
            <a:xfrm>
              <a:off x="5603652" y="2019876"/>
              <a:ext cx="1947726" cy="1127820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sz="1600" b="0" i="0" dirty="0">
                  <a:latin typeface="Roboto Light" panose="02000000000000000000" pitchFamily="2" charset="0"/>
                  <a:ea typeface="Roboto Light" panose="02000000000000000000" pitchFamily="2" charset="0"/>
                </a:rPr>
                <a:t>Lorem ipsum dolor sit </a:t>
              </a:r>
              <a:r>
                <a:rPr lang="en-US" sz="1600" b="0" i="0" dirty="0" err="1">
                  <a:latin typeface="Roboto Light" panose="02000000000000000000" pitchFamily="2" charset="0"/>
                  <a:ea typeface="Roboto Light" panose="02000000000000000000" pitchFamily="2" charset="0"/>
                </a:rPr>
                <a:t>amet</a:t>
              </a:r>
              <a:r>
                <a:rPr lang="en-US" sz="1600" b="0" i="0" dirty="0">
                  <a:latin typeface="Roboto Light" panose="02000000000000000000" pitchFamily="2" charset="0"/>
                  <a:ea typeface="Roboto Light" panose="02000000000000000000" pitchFamily="2" charset="0"/>
                </a:rPr>
                <a:t>, </a:t>
              </a:r>
              <a:r>
                <a:rPr lang="en-US" sz="1600" b="0" i="0" dirty="0" err="1">
                  <a:latin typeface="Roboto Light" panose="02000000000000000000" pitchFamily="2" charset="0"/>
                  <a:ea typeface="Roboto Light" panose="02000000000000000000" pitchFamily="2" charset="0"/>
                </a:rPr>
                <a:t>consec</a:t>
              </a:r>
              <a:r>
                <a:rPr lang="en-US" sz="1600" b="0" i="0" dirty="0">
                  <a:latin typeface="Roboto Light" panose="02000000000000000000" pitchFamily="2" charset="0"/>
                  <a:ea typeface="Roboto Light" panose="02000000000000000000" pitchFamily="2" charset="0"/>
                </a:rPr>
                <a:t> </a:t>
              </a:r>
              <a:r>
                <a:rPr lang="en-US" sz="1600" b="0" i="0" dirty="0" err="1">
                  <a:latin typeface="Roboto Light" panose="02000000000000000000" pitchFamily="2" charset="0"/>
                  <a:ea typeface="Roboto Light" panose="02000000000000000000" pitchFamily="2" charset="0"/>
                </a:rPr>
                <a:t>tetur</a:t>
              </a:r>
              <a:r>
                <a:rPr lang="en-US" sz="1600" b="0" i="0" dirty="0">
                  <a:latin typeface="Roboto Light" panose="02000000000000000000" pitchFamily="2" charset="0"/>
                  <a:ea typeface="Roboto Light" panose="02000000000000000000" pitchFamily="2" charset="0"/>
                </a:rPr>
                <a:t> </a:t>
              </a:r>
              <a:r>
                <a:rPr lang="en-US" sz="1600" b="0" i="0" dirty="0" err="1">
                  <a:latin typeface="Roboto Light" panose="02000000000000000000" pitchFamily="2" charset="0"/>
                  <a:ea typeface="Roboto Light" panose="02000000000000000000" pitchFamily="2" charset="0"/>
                </a:rPr>
                <a:t>adipiscing</a:t>
              </a:r>
              <a:r>
                <a:rPr lang="en-US" sz="1600" b="0" i="0" dirty="0">
                  <a:latin typeface="Roboto Light" panose="02000000000000000000" pitchFamily="2" charset="0"/>
                  <a:ea typeface="Roboto Light" panose="02000000000000000000" pitchFamily="2" charset="0"/>
                </a:rPr>
                <a:t> </a:t>
              </a:r>
              <a:r>
                <a:rPr lang="en-US" sz="1600" b="0" i="0" dirty="0" err="1">
                  <a:latin typeface="Roboto Light" panose="02000000000000000000" pitchFamily="2" charset="0"/>
                  <a:ea typeface="Roboto Light" panose="02000000000000000000" pitchFamily="2" charset="0"/>
                </a:rPr>
                <a:t>elit</a:t>
              </a:r>
              <a:r>
                <a:rPr lang="en-US" sz="1600" b="0" i="0" dirty="0">
                  <a:latin typeface="Roboto Light" panose="02000000000000000000" pitchFamily="2" charset="0"/>
                  <a:ea typeface="Roboto Light" panose="02000000000000000000" pitchFamily="2" charset="0"/>
                </a:rPr>
                <a:t>. at </a:t>
              </a:r>
              <a:r>
                <a:rPr lang="en-US" sz="1600" b="0" i="0" dirty="0" err="1">
                  <a:latin typeface="Roboto Light" panose="02000000000000000000" pitchFamily="2" charset="0"/>
                  <a:ea typeface="Roboto Light" panose="02000000000000000000" pitchFamily="2" charset="0"/>
                </a:rPr>
                <a:t>efficitur</a:t>
              </a:r>
              <a:r>
                <a:rPr lang="en-US" sz="1600" b="0" i="0" dirty="0">
                  <a:latin typeface="Roboto Light" panose="02000000000000000000" pitchFamily="2" charset="0"/>
                  <a:ea typeface="Roboto Light" panose="02000000000000000000" pitchFamily="2" charset="0"/>
                </a:rPr>
                <a:t> </a:t>
              </a:r>
              <a:r>
                <a:rPr lang="en-US" sz="1600" b="0" i="0" dirty="0" err="1">
                  <a:latin typeface="Roboto Light" panose="02000000000000000000" pitchFamily="2" charset="0"/>
                  <a:ea typeface="Roboto Light" panose="02000000000000000000" pitchFamily="2" charset="0"/>
                </a:rPr>
                <a:t>tortor</a:t>
              </a:r>
              <a:r>
                <a:rPr lang="en-US" sz="1600" b="0" i="0" dirty="0">
                  <a:latin typeface="Roboto Light" panose="02000000000000000000" pitchFamily="2" charset="0"/>
                  <a:ea typeface="Roboto Light" panose="02000000000000000000" pitchFamily="2" charset="0"/>
                </a:rPr>
                <a:t>. </a:t>
              </a:r>
              <a:r>
                <a:rPr lang="en-US" sz="1600" b="0" i="0" dirty="0" err="1">
                  <a:latin typeface="Roboto Light" panose="02000000000000000000" pitchFamily="2" charset="0"/>
                  <a:ea typeface="Roboto Light" panose="02000000000000000000" pitchFamily="2" charset="0"/>
                </a:rPr>
                <a:t>Donec</a:t>
              </a:r>
              <a:r>
                <a:rPr lang="en-US" sz="1600" b="0" i="0" dirty="0">
                  <a:latin typeface="Roboto Light" panose="02000000000000000000" pitchFamily="2" charset="0"/>
                  <a:ea typeface="Roboto Light" panose="02000000000000000000" pitchFamily="2" charset="0"/>
                </a:rPr>
                <a:t> </a:t>
              </a:r>
              <a:r>
                <a:rPr lang="en-US" sz="1600" b="0" i="0" dirty="0" err="1">
                  <a:latin typeface="Roboto Light" panose="02000000000000000000" pitchFamily="2" charset="0"/>
                  <a:ea typeface="Roboto Light" panose="02000000000000000000" pitchFamily="2" charset="0"/>
                </a:rPr>
                <a:t>congue</a:t>
              </a:r>
              <a:r>
                <a:rPr lang="en-US" sz="1600" b="0" i="0" dirty="0">
                  <a:latin typeface="Roboto Light" panose="02000000000000000000" pitchFamily="2" charset="0"/>
                  <a:ea typeface="Roboto Light" panose="02000000000000000000" pitchFamily="2" charset="0"/>
                </a:rPr>
                <a:t> </a:t>
              </a:r>
              <a:r>
                <a:rPr lang="en-US" sz="1600" b="0" i="0" dirty="0" err="1">
                  <a:latin typeface="Roboto Light" panose="02000000000000000000" pitchFamily="2" charset="0"/>
                  <a:ea typeface="Roboto Light" panose="02000000000000000000" pitchFamily="2" charset="0"/>
                </a:rPr>
                <a:t>odio</a:t>
              </a:r>
              <a:r>
                <a:rPr lang="en-US" sz="1600" b="0" i="0" dirty="0">
                  <a:latin typeface="Roboto Light" panose="02000000000000000000" pitchFamily="2" charset="0"/>
                  <a:ea typeface="Roboto Light" panose="02000000000000000000" pitchFamily="2" charset="0"/>
                </a:rPr>
                <a:t> </a:t>
              </a:r>
              <a:r>
                <a:rPr lang="en-US" sz="1600" b="0" i="0" dirty="0" err="1">
                  <a:latin typeface="Roboto Light" panose="02000000000000000000" pitchFamily="2" charset="0"/>
                  <a:ea typeface="Roboto Light" panose="02000000000000000000" pitchFamily="2" charset="0"/>
                </a:rPr>
                <a:t>bibendum</a:t>
              </a:r>
              <a:endParaRPr lang="en-US" sz="1600" b="0" i="0" dirty="0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</p:grpSp>
      <p:grpSp>
        <p:nvGrpSpPr>
          <p:cNvPr id="14" name="Group 66">
            <a:extLst>
              <a:ext uri="{FF2B5EF4-FFF2-40B4-BE49-F238E27FC236}">
                <a16:creationId xmlns:a16="http://schemas.microsoft.com/office/drawing/2014/main" id="{23B8CB3A-21BD-0D43-811F-CB84A692F9EC}"/>
              </a:ext>
            </a:extLst>
          </p:cNvPr>
          <p:cNvGrpSpPr/>
          <p:nvPr userDrawn="1"/>
        </p:nvGrpSpPr>
        <p:grpSpPr>
          <a:xfrm>
            <a:off x="12090832" y="6099288"/>
            <a:ext cx="2479264" cy="2309758"/>
            <a:chOff x="5610906" y="1671509"/>
            <a:chExt cx="1947726" cy="1488976"/>
          </a:xfrm>
        </p:grpSpPr>
        <p:sp>
          <p:nvSpPr>
            <p:cNvPr id="15" name="Text Placeholder 3">
              <a:extLst>
                <a:ext uri="{FF2B5EF4-FFF2-40B4-BE49-F238E27FC236}">
                  <a16:creationId xmlns:a16="http://schemas.microsoft.com/office/drawing/2014/main" id="{B4865303-19A5-8446-9F33-1FD8B9A3F898}"/>
                </a:ext>
              </a:extLst>
            </p:cNvPr>
            <p:cNvSpPr txBox="1">
              <a:spLocks/>
            </p:cNvSpPr>
            <p:nvPr/>
          </p:nvSpPr>
          <p:spPr>
            <a:xfrm>
              <a:off x="6153121" y="1671509"/>
              <a:ext cx="848789" cy="238088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r>
                <a:rPr lang="en-US" sz="2400" b="1" dirty="0">
                  <a:solidFill>
                    <a:schemeClr val="accent4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4 Ponto</a:t>
              </a:r>
              <a:endParaRPr kumimoji="1" lang="ja-JP" altLang="en-US" sz="2400" b="1" dirty="0">
                <a:solidFill>
                  <a:schemeClr val="accent4"/>
                </a:solidFill>
                <a:latin typeface="Roboto" panose="02000000000000000000" pitchFamily="2" charset="0"/>
              </a:endParaRPr>
            </a:p>
          </p:txBody>
        </p:sp>
        <p:sp>
          <p:nvSpPr>
            <p:cNvPr id="16" name="Text Placeholder 3">
              <a:extLst>
                <a:ext uri="{FF2B5EF4-FFF2-40B4-BE49-F238E27FC236}">
                  <a16:creationId xmlns:a16="http://schemas.microsoft.com/office/drawing/2014/main" id="{0CFA6A90-9EE6-8046-8220-3C45DD6F0103}"/>
                </a:ext>
              </a:extLst>
            </p:cNvPr>
            <p:cNvSpPr txBox="1">
              <a:spLocks/>
            </p:cNvSpPr>
            <p:nvPr/>
          </p:nvSpPr>
          <p:spPr>
            <a:xfrm>
              <a:off x="5610906" y="2032665"/>
              <a:ext cx="1947726" cy="1127820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sz="1600" b="0" i="0" dirty="0">
                  <a:latin typeface="Roboto Light" panose="02000000000000000000" pitchFamily="2" charset="0"/>
                  <a:ea typeface="Roboto Light" panose="02000000000000000000" pitchFamily="2" charset="0"/>
                </a:rPr>
                <a:t>Lorem ipsum dolor sit </a:t>
              </a:r>
              <a:r>
                <a:rPr lang="en-US" sz="1600" b="0" i="0" dirty="0" err="1">
                  <a:latin typeface="Roboto Light" panose="02000000000000000000" pitchFamily="2" charset="0"/>
                  <a:ea typeface="Roboto Light" panose="02000000000000000000" pitchFamily="2" charset="0"/>
                </a:rPr>
                <a:t>amet</a:t>
              </a:r>
              <a:r>
                <a:rPr lang="en-US" sz="1600" b="0" i="0" dirty="0">
                  <a:latin typeface="Roboto Light" panose="02000000000000000000" pitchFamily="2" charset="0"/>
                  <a:ea typeface="Roboto Light" panose="02000000000000000000" pitchFamily="2" charset="0"/>
                </a:rPr>
                <a:t>, </a:t>
              </a:r>
              <a:r>
                <a:rPr lang="en-US" sz="1600" b="0" i="0" dirty="0" err="1">
                  <a:latin typeface="Roboto Light" panose="02000000000000000000" pitchFamily="2" charset="0"/>
                  <a:ea typeface="Roboto Light" panose="02000000000000000000" pitchFamily="2" charset="0"/>
                </a:rPr>
                <a:t>consec</a:t>
              </a:r>
              <a:r>
                <a:rPr lang="en-US" sz="1600" b="0" i="0" dirty="0">
                  <a:latin typeface="Roboto Light" panose="02000000000000000000" pitchFamily="2" charset="0"/>
                  <a:ea typeface="Roboto Light" panose="02000000000000000000" pitchFamily="2" charset="0"/>
                </a:rPr>
                <a:t> </a:t>
              </a:r>
              <a:r>
                <a:rPr lang="en-US" sz="1600" b="0" i="0" dirty="0" err="1">
                  <a:latin typeface="Roboto Light" panose="02000000000000000000" pitchFamily="2" charset="0"/>
                  <a:ea typeface="Roboto Light" panose="02000000000000000000" pitchFamily="2" charset="0"/>
                </a:rPr>
                <a:t>tetur</a:t>
              </a:r>
              <a:r>
                <a:rPr lang="en-US" sz="1600" b="0" i="0" dirty="0">
                  <a:latin typeface="Roboto Light" panose="02000000000000000000" pitchFamily="2" charset="0"/>
                  <a:ea typeface="Roboto Light" panose="02000000000000000000" pitchFamily="2" charset="0"/>
                </a:rPr>
                <a:t> </a:t>
              </a:r>
              <a:r>
                <a:rPr lang="en-US" sz="1600" b="0" i="0" dirty="0" err="1">
                  <a:latin typeface="Roboto Light" panose="02000000000000000000" pitchFamily="2" charset="0"/>
                  <a:ea typeface="Roboto Light" panose="02000000000000000000" pitchFamily="2" charset="0"/>
                </a:rPr>
                <a:t>adipiscing</a:t>
              </a:r>
              <a:r>
                <a:rPr lang="en-US" sz="1600" b="0" i="0" dirty="0">
                  <a:latin typeface="Roboto Light" panose="02000000000000000000" pitchFamily="2" charset="0"/>
                  <a:ea typeface="Roboto Light" panose="02000000000000000000" pitchFamily="2" charset="0"/>
                </a:rPr>
                <a:t> </a:t>
              </a:r>
              <a:r>
                <a:rPr lang="en-US" sz="1600" b="0" i="0" dirty="0" err="1">
                  <a:latin typeface="Roboto Light" panose="02000000000000000000" pitchFamily="2" charset="0"/>
                  <a:ea typeface="Roboto Light" panose="02000000000000000000" pitchFamily="2" charset="0"/>
                </a:rPr>
                <a:t>elit</a:t>
              </a:r>
              <a:r>
                <a:rPr lang="en-US" sz="1600" b="0" i="0" dirty="0">
                  <a:latin typeface="Roboto Light" panose="02000000000000000000" pitchFamily="2" charset="0"/>
                  <a:ea typeface="Roboto Light" panose="02000000000000000000" pitchFamily="2" charset="0"/>
                </a:rPr>
                <a:t>. at </a:t>
              </a:r>
              <a:r>
                <a:rPr lang="en-US" sz="1600" b="0" i="0" dirty="0" err="1">
                  <a:latin typeface="Roboto Light" panose="02000000000000000000" pitchFamily="2" charset="0"/>
                  <a:ea typeface="Roboto Light" panose="02000000000000000000" pitchFamily="2" charset="0"/>
                </a:rPr>
                <a:t>efficitur</a:t>
              </a:r>
              <a:r>
                <a:rPr lang="en-US" sz="1600" b="0" i="0" dirty="0">
                  <a:latin typeface="Roboto Light" panose="02000000000000000000" pitchFamily="2" charset="0"/>
                  <a:ea typeface="Roboto Light" panose="02000000000000000000" pitchFamily="2" charset="0"/>
                </a:rPr>
                <a:t> </a:t>
              </a:r>
              <a:r>
                <a:rPr lang="en-US" sz="1600" b="0" i="0" dirty="0" err="1">
                  <a:latin typeface="Roboto Light" panose="02000000000000000000" pitchFamily="2" charset="0"/>
                  <a:ea typeface="Roboto Light" panose="02000000000000000000" pitchFamily="2" charset="0"/>
                </a:rPr>
                <a:t>tortor</a:t>
              </a:r>
              <a:r>
                <a:rPr lang="en-US" sz="1600" b="0" i="0" dirty="0">
                  <a:latin typeface="Roboto Light" panose="02000000000000000000" pitchFamily="2" charset="0"/>
                  <a:ea typeface="Roboto Light" panose="02000000000000000000" pitchFamily="2" charset="0"/>
                </a:rPr>
                <a:t>. </a:t>
              </a:r>
              <a:r>
                <a:rPr lang="en-US" sz="1600" b="0" i="0" dirty="0" err="1">
                  <a:latin typeface="Roboto Light" panose="02000000000000000000" pitchFamily="2" charset="0"/>
                  <a:ea typeface="Roboto Light" panose="02000000000000000000" pitchFamily="2" charset="0"/>
                </a:rPr>
                <a:t>Donec</a:t>
              </a:r>
              <a:r>
                <a:rPr lang="en-US" sz="1600" b="0" i="0" dirty="0">
                  <a:latin typeface="Roboto Light" panose="02000000000000000000" pitchFamily="2" charset="0"/>
                  <a:ea typeface="Roboto Light" panose="02000000000000000000" pitchFamily="2" charset="0"/>
                </a:rPr>
                <a:t> </a:t>
              </a:r>
              <a:r>
                <a:rPr lang="en-US" sz="1600" b="0" i="0" dirty="0" err="1">
                  <a:latin typeface="Roboto Light" panose="02000000000000000000" pitchFamily="2" charset="0"/>
                  <a:ea typeface="Roboto Light" panose="02000000000000000000" pitchFamily="2" charset="0"/>
                </a:rPr>
                <a:t>congue</a:t>
              </a:r>
              <a:r>
                <a:rPr lang="en-US" sz="1600" b="0" i="0" dirty="0">
                  <a:latin typeface="Roboto Light" panose="02000000000000000000" pitchFamily="2" charset="0"/>
                  <a:ea typeface="Roboto Light" panose="02000000000000000000" pitchFamily="2" charset="0"/>
                </a:rPr>
                <a:t> </a:t>
              </a:r>
              <a:r>
                <a:rPr lang="en-US" sz="1600" b="0" i="0" dirty="0" err="1">
                  <a:latin typeface="Roboto Light" panose="02000000000000000000" pitchFamily="2" charset="0"/>
                  <a:ea typeface="Roboto Light" panose="02000000000000000000" pitchFamily="2" charset="0"/>
                </a:rPr>
                <a:t>odio</a:t>
              </a:r>
              <a:r>
                <a:rPr lang="en-US" sz="1600" b="0" i="0" dirty="0">
                  <a:latin typeface="Roboto Light" panose="02000000000000000000" pitchFamily="2" charset="0"/>
                  <a:ea typeface="Roboto Light" panose="02000000000000000000" pitchFamily="2" charset="0"/>
                </a:rPr>
                <a:t> </a:t>
              </a:r>
              <a:r>
                <a:rPr lang="en-US" sz="1600" b="0" i="0" dirty="0" err="1">
                  <a:latin typeface="Roboto Light" panose="02000000000000000000" pitchFamily="2" charset="0"/>
                  <a:ea typeface="Roboto Light" panose="02000000000000000000" pitchFamily="2" charset="0"/>
                </a:rPr>
                <a:t>bibendum</a:t>
              </a:r>
              <a:endParaRPr lang="en-US" sz="1600" b="0" i="0" dirty="0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</p:grp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87A42023-1EAF-A84C-A909-53CF73585E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666726" y="3454558"/>
            <a:ext cx="2470484" cy="24777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/>
            </a:lvl1pPr>
          </a:lstStyle>
          <a:p>
            <a:endParaRPr lang="pt-BR" dirty="0"/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85C2B3C6-6942-C649-97FE-C959579EBB9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243073" y="3454558"/>
            <a:ext cx="2470484" cy="24777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/>
            </a:lvl1pPr>
          </a:lstStyle>
          <a:p>
            <a:endParaRPr lang="pt-BR" dirty="0"/>
          </a:p>
        </p:txBody>
      </p:sp>
      <p:sp>
        <p:nvSpPr>
          <p:cNvPr id="19" name="Picture Placeholder 5">
            <a:extLst>
              <a:ext uri="{FF2B5EF4-FFF2-40B4-BE49-F238E27FC236}">
                <a16:creationId xmlns:a16="http://schemas.microsoft.com/office/drawing/2014/main" id="{D3E72359-CFF3-6F4D-89EB-8E26E8F3E2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819420" y="3454558"/>
            <a:ext cx="2470484" cy="24777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/>
            </a:lvl1pPr>
          </a:lstStyle>
          <a:p>
            <a:endParaRPr lang="pt-BR" dirty="0"/>
          </a:p>
        </p:txBody>
      </p:sp>
      <p:sp>
        <p:nvSpPr>
          <p:cNvPr id="20" name="Picture Placeholder 6">
            <a:extLst>
              <a:ext uri="{FF2B5EF4-FFF2-40B4-BE49-F238E27FC236}">
                <a16:creationId xmlns:a16="http://schemas.microsoft.com/office/drawing/2014/main" id="{96169AF6-3C91-E541-AA3D-88867E6C8F0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2090378" y="3454558"/>
            <a:ext cx="2470484" cy="24777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/>
            </a:lvl1pPr>
          </a:lstStyle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302738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1" descr="I:\TDC2017\Logos\TDC2017\logo-tdc-horizontal-A4.emf">
            <a:extLst>
              <a:ext uri="{FF2B5EF4-FFF2-40B4-BE49-F238E27FC236}">
                <a16:creationId xmlns:a16="http://schemas.microsoft.com/office/drawing/2014/main" id="{64F40C71-D43D-2C47-AB50-D33840B36D5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5018" y="7700762"/>
            <a:ext cx="3197038" cy="1090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8B7FB042-C33D-1E42-95B6-8692B9E7BCE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12079" y="379494"/>
            <a:ext cx="16249650" cy="3385344"/>
          </a:xfrm>
          <a:prstGeom prst="rect">
            <a:avLst/>
          </a:prstGeom>
          <a:ln>
            <a:noFill/>
          </a:ln>
        </p:spPr>
      </p:pic>
      <p:sp>
        <p:nvSpPr>
          <p:cNvPr id="6" name="Espaço Reservado para Título 1">
            <a:extLst>
              <a:ext uri="{FF2B5EF4-FFF2-40B4-BE49-F238E27FC236}">
                <a16:creationId xmlns:a16="http://schemas.microsoft.com/office/drawing/2014/main" id="{94CC6BCC-3428-214C-B1FF-E4DC4C47F8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4667" y="3185627"/>
            <a:ext cx="14820315" cy="804334"/>
          </a:xfrm>
        </p:spPr>
        <p:txBody>
          <a:bodyPr/>
          <a:lstStyle>
            <a:lvl1pPr algn="ctr">
              <a:defRPr b="1" i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pt-BR" noProof="0" dirty="0"/>
              <a:t>TRILHA – Nome da Trilha</a:t>
            </a:r>
          </a:p>
        </p:txBody>
      </p:sp>
      <p:sp>
        <p:nvSpPr>
          <p:cNvPr id="21" name="Rectangle 3">
            <a:extLst>
              <a:ext uri="{FF2B5EF4-FFF2-40B4-BE49-F238E27FC236}">
                <a16:creationId xmlns:a16="http://schemas.microsoft.com/office/drawing/2014/main" id="{C793AFEB-F85E-714F-9641-F8AED2016600}"/>
              </a:ext>
            </a:extLst>
          </p:cNvPr>
          <p:cNvSpPr txBox="1">
            <a:spLocks/>
          </p:cNvSpPr>
          <p:nvPr userDrawn="1"/>
        </p:nvSpPr>
        <p:spPr>
          <a:xfrm>
            <a:off x="1356073" y="4865815"/>
            <a:ext cx="13177464" cy="5757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06396" indent="-406396" algn="l" defTabSz="1625582" rtl="0" eaLnBrk="1" latinLnBrk="0" hangingPunct="1">
              <a:lnSpc>
                <a:spcPct val="90000"/>
              </a:lnSpc>
              <a:spcBef>
                <a:spcPts val="1778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1219187" indent="-406396" algn="l" defTabSz="1625582" rtl="0" eaLnBrk="1" latinLnBrk="0" hangingPunct="1">
              <a:lnSpc>
                <a:spcPct val="90000"/>
              </a:lnSpc>
              <a:spcBef>
                <a:spcPts val="888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2031978" indent="-406396" algn="l" defTabSz="1625582" rtl="0" eaLnBrk="1" latinLnBrk="0" hangingPunct="1">
              <a:lnSpc>
                <a:spcPct val="90000"/>
              </a:lnSpc>
              <a:spcBef>
                <a:spcPts val="888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2844769" indent="-406396" algn="l" defTabSz="1625582" rtl="0" eaLnBrk="1" latinLnBrk="0" hangingPunct="1">
              <a:lnSpc>
                <a:spcPct val="90000"/>
              </a:lnSpc>
              <a:spcBef>
                <a:spcPts val="888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3657559" indent="-406396" algn="l" defTabSz="1625582" rtl="0" eaLnBrk="1" latinLnBrk="0" hangingPunct="1">
              <a:lnSpc>
                <a:spcPct val="90000"/>
              </a:lnSpc>
              <a:spcBef>
                <a:spcPts val="888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4470350" indent="-406396" algn="l" defTabSz="1625582" rtl="0" eaLnBrk="1" latinLnBrk="0" hangingPunct="1">
              <a:lnSpc>
                <a:spcPct val="90000"/>
              </a:lnSpc>
              <a:spcBef>
                <a:spcPts val="888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283141" indent="-406396" algn="l" defTabSz="1625582" rtl="0" eaLnBrk="1" latinLnBrk="0" hangingPunct="1">
              <a:lnSpc>
                <a:spcPct val="90000"/>
              </a:lnSpc>
              <a:spcBef>
                <a:spcPts val="888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095932" indent="-406396" algn="l" defTabSz="1625582" rtl="0" eaLnBrk="1" latinLnBrk="0" hangingPunct="1">
              <a:lnSpc>
                <a:spcPct val="90000"/>
              </a:lnSpc>
              <a:spcBef>
                <a:spcPts val="888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08723" indent="-406396" algn="l" defTabSz="1625582" rtl="0" eaLnBrk="1" latinLnBrk="0" hangingPunct="1">
              <a:lnSpc>
                <a:spcPct val="90000"/>
              </a:lnSpc>
              <a:spcBef>
                <a:spcPts val="888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pt-BR" altLang="pt-BR" sz="4000" b="0" i="1" dirty="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32" name="Text Placeholder 8">
            <a:extLst>
              <a:ext uri="{FF2B5EF4-FFF2-40B4-BE49-F238E27FC236}">
                <a16:creationId xmlns:a16="http://schemas.microsoft.com/office/drawing/2014/main" id="{8612EAC1-8EDF-484B-994C-4A586FB3B43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932889" y="4878885"/>
            <a:ext cx="9002129" cy="109069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600" b="0" i="0" baseline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 Narrow" charset="0"/>
              </a:defRPr>
            </a:lvl1pPr>
          </a:lstStyle>
          <a:p>
            <a:pPr lvl="0"/>
            <a:r>
              <a:rPr lang="en-US" dirty="0"/>
              <a:t>Nome Palestra</a:t>
            </a:r>
          </a:p>
        </p:txBody>
      </p:sp>
      <p:sp>
        <p:nvSpPr>
          <p:cNvPr id="33" name="Text Placeholder 8">
            <a:extLst>
              <a:ext uri="{FF2B5EF4-FFF2-40B4-BE49-F238E27FC236}">
                <a16:creationId xmlns:a16="http://schemas.microsoft.com/office/drawing/2014/main" id="{E746AFB2-9E68-E841-8477-AD3AB9C28D0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932889" y="6157516"/>
            <a:ext cx="9002440" cy="46514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0" i="0" baseline="0">
                <a:solidFill>
                  <a:schemeClr val="tx1"/>
                </a:solidFill>
                <a:latin typeface="Roboto Thin" pitchFamily="2" charset="0"/>
                <a:ea typeface="Roboto Thin" pitchFamily="2" charset="0"/>
                <a:cs typeface="Arial Narrow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altLang="pt-BR" sz="35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Medium" panose="02000000000000000000" pitchFamily="2" charset="0"/>
                <a:ea typeface="Roboto Medium" panose="02000000000000000000" pitchFamily="2" charset="0"/>
                <a:cs typeface="+mn-cs"/>
              </a:rPr>
              <a:t>Nome do Palestrante</a:t>
            </a:r>
          </a:p>
        </p:txBody>
      </p:sp>
      <p:sp>
        <p:nvSpPr>
          <p:cNvPr id="34" name="Text Placeholder 8">
            <a:extLst>
              <a:ext uri="{FF2B5EF4-FFF2-40B4-BE49-F238E27FC236}">
                <a16:creationId xmlns:a16="http://schemas.microsoft.com/office/drawing/2014/main" id="{2706142B-0F04-5242-A2A9-7BE8AB767D6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33045" y="6987167"/>
            <a:ext cx="9002128" cy="46514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400" b="0" i="0" baseline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 Narrow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Qualificação do palestrante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Light" panose="02000000000000000000" pitchFamily="2" charset="0"/>
              <a:ea typeface="Roboto Light" panose="02000000000000000000" pitchFamily="2" charset="0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646E442-09F9-614A-B9FA-CA9BCAFB948E}"/>
              </a:ext>
            </a:extLst>
          </p:cNvPr>
          <p:cNvSpPr/>
          <p:nvPr userDrawn="1"/>
        </p:nvSpPr>
        <p:spPr>
          <a:xfrm>
            <a:off x="434160" y="4865815"/>
            <a:ext cx="2563906" cy="256390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Espaço Reservado para Imagem 4">
            <a:extLst>
              <a:ext uri="{FF2B5EF4-FFF2-40B4-BE49-F238E27FC236}">
                <a16:creationId xmlns:a16="http://schemas.microsoft.com/office/drawing/2014/main" id="{FEA86413-37EF-8343-A854-DF363854B47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33848" y="4888405"/>
            <a:ext cx="2563906" cy="2563906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2800"/>
            </a:lvl1pPr>
          </a:lstStyle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326164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061" userDrawn="1">
          <p15:clr>
            <a:srgbClr val="FBAE40"/>
          </p15:clr>
        </p15:guide>
        <p15:guide id="2" orient="horz" pos="4717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Slide #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Insert Picture Here.png"/>
          <p:cNvSpPr>
            <a:spLocks noGrp="1"/>
          </p:cNvSpPr>
          <p:nvPr>
            <p:ph type="pic" idx="13"/>
          </p:nvPr>
        </p:nvSpPr>
        <p:spPr>
          <a:xfrm>
            <a:off x="1414732" y="791123"/>
            <a:ext cx="9161253" cy="6817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>
            <a:lvl1pPr marL="0" marR="0" indent="0" algn="l" defTabSz="8255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1" i="0" u="none" strike="noStrike" cap="all" spc="150" baseline="0">
                <a:ln>
                  <a:noFill/>
                </a:ln>
                <a:solidFill>
                  <a:srgbClr val="000000"/>
                </a:solidFill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Montserrat-Bold"/>
              </a:defRPr>
            </a:lvl1pPr>
            <a:lvl2pPr marL="0" marR="0" indent="228600" algn="l" defTabSz="8255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1" i="0" u="none" strike="noStrike" cap="all" spc="150" baseline="0">
                <a:ln>
                  <a:noFill/>
                </a:ln>
                <a:solidFill>
                  <a:srgbClr val="000000"/>
                </a:solidFill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Montserrat-Bold"/>
              </a:defRPr>
            </a:lvl2pPr>
            <a:lvl3pPr marL="0" marR="0" indent="457200" algn="l" defTabSz="8255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1" i="0" u="none" strike="noStrike" cap="all" spc="150" baseline="0">
                <a:ln>
                  <a:noFill/>
                </a:ln>
                <a:solidFill>
                  <a:srgbClr val="000000"/>
                </a:solidFill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Montserrat-Bold"/>
              </a:defRPr>
            </a:lvl3pPr>
            <a:lvl4pPr marL="0" marR="0" indent="685800" algn="l" defTabSz="8255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1" i="0" u="none" strike="noStrike" cap="all" spc="150" baseline="0">
                <a:ln>
                  <a:noFill/>
                </a:ln>
                <a:solidFill>
                  <a:srgbClr val="000000"/>
                </a:solidFill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Montserrat-Bold"/>
              </a:defRPr>
            </a:lvl4pPr>
            <a:lvl5pPr marL="0" marR="0" indent="914400" algn="l" defTabSz="8255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1" i="0" u="none" strike="noStrike" cap="all" spc="150" baseline="0">
                <a:ln>
                  <a:noFill/>
                </a:ln>
                <a:solidFill>
                  <a:srgbClr val="000000"/>
                </a:solidFill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Montserrat-Bold"/>
              </a:defRPr>
            </a:lvl5pPr>
            <a:lvl6pPr marL="0" marR="0" indent="1143000" algn="l" defTabSz="8255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all" spc="15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Montserrat-Bold"/>
              </a:defRPr>
            </a:lvl6pPr>
            <a:lvl7pPr marL="0" marR="0" indent="1371600" algn="l" defTabSz="8255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all" spc="15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Montserrat-Bold"/>
              </a:defRPr>
            </a:lvl7pPr>
            <a:lvl8pPr marL="0" marR="0" indent="1600200" algn="l" defTabSz="8255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all" spc="15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Montserrat-Bold"/>
              </a:defRPr>
            </a:lvl8pPr>
            <a:lvl9pPr marL="0" marR="0" indent="1828800" algn="l" defTabSz="8255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all" spc="15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Montserrat-Bold"/>
              </a:defRPr>
            </a:lvl9pPr>
          </a:lstStyle>
          <a:p>
            <a:endParaRPr dirty="0"/>
          </a:p>
        </p:txBody>
      </p:sp>
      <p:sp>
        <p:nvSpPr>
          <p:cNvPr id="449" name="Rectangle"/>
          <p:cNvSpPr>
            <a:spLocks noGrp="1"/>
          </p:cNvSpPr>
          <p:nvPr>
            <p:ph type="body" idx="14"/>
          </p:nvPr>
        </p:nvSpPr>
        <p:spPr>
          <a:xfrm>
            <a:off x="8505645" y="791122"/>
            <a:ext cx="7744005" cy="6817376"/>
          </a:xfrm>
          <a:prstGeom prst="rect">
            <a:avLst/>
          </a:prstGeom>
          <a:solidFill>
            <a:srgbClr val="FFFFFF">
              <a:alpha val="75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l" defTabSz="8255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b="1" i="0" u="none" strike="noStrike" cap="all" spc="150" baseline="0">
                <a:ln>
                  <a:noFill/>
                </a:ln>
                <a:solidFill>
                  <a:srgbClr val="000000"/>
                </a:solidFill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Montserrat-Bold"/>
              </a:defRPr>
            </a:lvl1pPr>
            <a:lvl2pPr marL="0" marR="0" indent="228600" algn="l" defTabSz="8255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1" i="0" u="none" strike="noStrike" cap="all" spc="150" baseline="0">
                <a:ln>
                  <a:noFill/>
                </a:ln>
                <a:solidFill>
                  <a:srgbClr val="000000"/>
                </a:solidFill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Montserrat-Bold"/>
              </a:defRPr>
            </a:lvl2pPr>
            <a:lvl3pPr marL="0" marR="0" indent="457200" algn="l" defTabSz="8255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1" i="0" u="none" strike="noStrike" cap="all" spc="150" baseline="0">
                <a:ln>
                  <a:noFill/>
                </a:ln>
                <a:solidFill>
                  <a:srgbClr val="000000"/>
                </a:solidFill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Montserrat-Bold"/>
              </a:defRPr>
            </a:lvl3pPr>
            <a:lvl4pPr marL="0" marR="0" indent="685800" algn="l" defTabSz="8255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1" i="0" u="none" strike="noStrike" cap="all" spc="150" baseline="0">
                <a:ln>
                  <a:noFill/>
                </a:ln>
                <a:solidFill>
                  <a:srgbClr val="000000"/>
                </a:solidFill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Montserrat-Bold"/>
              </a:defRPr>
            </a:lvl4pPr>
            <a:lvl5pPr marL="0" marR="0" indent="914400" algn="l" defTabSz="8255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1" i="0" u="none" strike="noStrike" cap="all" spc="150" baseline="0">
                <a:ln>
                  <a:noFill/>
                </a:ln>
                <a:solidFill>
                  <a:srgbClr val="000000"/>
                </a:solidFill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Montserrat-Bold"/>
              </a:defRPr>
            </a:lvl5pPr>
            <a:lvl6pPr marL="0" marR="0" indent="1143000" algn="l" defTabSz="8255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all" spc="15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Montserrat-Bold"/>
              </a:defRPr>
            </a:lvl6pPr>
            <a:lvl7pPr marL="0" marR="0" indent="1371600" algn="l" defTabSz="8255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all" spc="15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Montserrat-Bold"/>
              </a:defRPr>
            </a:lvl7pPr>
            <a:lvl8pPr marL="0" marR="0" indent="1600200" algn="l" defTabSz="8255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all" spc="15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Montserrat-Bold"/>
              </a:defRPr>
            </a:lvl8pPr>
            <a:lvl9pPr marL="0" marR="0" indent="1828800" algn="l" defTabSz="8255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all" spc="15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Montserrat-Bold"/>
              </a:defRPr>
            </a:lvl9pPr>
          </a:lstStyle>
          <a:p>
            <a:endParaRPr dirty="0"/>
          </a:p>
        </p:txBody>
      </p:sp>
      <p:sp>
        <p:nvSpPr>
          <p:cNvPr id="450" name="Rectangle"/>
          <p:cNvSpPr>
            <a:spLocks noGrp="1"/>
          </p:cNvSpPr>
          <p:nvPr>
            <p:ph type="body" sz="half" idx="15"/>
          </p:nvPr>
        </p:nvSpPr>
        <p:spPr>
          <a:xfrm>
            <a:off x="10575985" y="349688"/>
            <a:ext cx="5421417" cy="784540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270000" dist="635000" dir="8100000" rotWithShape="0">
              <a:srgbClr val="000000">
                <a:alpha val="2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l" defTabSz="8255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all" spc="150" baseline="0">
                <a:ln>
                  <a:noFill/>
                </a:ln>
                <a:solidFill>
                  <a:srgbClr val="000000"/>
                </a:solidFill>
                <a:uFillTx/>
                <a:latin typeface="Roboto Thin" pitchFamily="2" charset="0"/>
                <a:ea typeface="Roboto Thin" pitchFamily="2" charset="0"/>
                <a:cs typeface="+mn-cs"/>
                <a:sym typeface="Montserrat-Bold"/>
              </a:defRPr>
            </a:lvl1pPr>
            <a:lvl2pPr marL="0" marR="0" indent="228600" algn="l" defTabSz="8255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1" i="0" u="none" strike="noStrike" cap="all" spc="150" baseline="0">
                <a:ln>
                  <a:noFill/>
                </a:ln>
                <a:solidFill>
                  <a:srgbClr val="000000"/>
                </a:solidFill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Montserrat-Bold"/>
              </a:defRPr>
            </a:lvl2pPr>
            <a:lvl3pPr marL="0" marR="0" indent="457200" algn="l" defTabSz="8255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1" i="0" u="none" strike="noStrike" cap="all" spc="150" baseline="0">
                <a:ln>
                  <a:noFill/>
                </a:ln>
                <a:solidFill>
                  <a:srgbClr val="000000"/>
                </a:solidFill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Montserrat-Bold"/>
              </a:defRPr>
            </a:lvl3pPr>
            <a:lvl4pPr marL="0" marR="0" indent="685800" algn="l" defTabSz="8255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1" i="0" u="none" strike="noStrike" cap="all" spc="150" baseline="0">
                <a:ln>
                  <a:noFill/>
                </a:ln>
                <a:solidFill>
                  <a:srgbClr val="000000"/>
                </a:solidFill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Montserrat-Bold"/>
              </a:defRPr>
            </a:lvl4pPr>
            <a:lvl5pPr marL="0" marR="0" indent="914400" algn="l" defTabSz="8255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1" i="0" u="none" strike="noStrike" cap="all" spc="150" baseline="0">
                <a:ln>
                  <a:noFill/>
                </a:ln>
                <a:solidFill>
                  <a:srgbClr val="000000"/>
                </a:solidFill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Montserrat-Bold"/>
              </a:defRPr>
            </a:lvl5pPr>
            <a:lvl6pPr marL="0" marR="0" indent="1143000" algn="l" defTabSz="8255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all" spc="15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Montserrat-Bold"/>
              </a:defRPr>
            </a:lvl6pPr>
            <a:lvl7pPr marL="0" marR="0" indent="1371600" algn="l" defTabSz="8255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all" spc="15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Montserrat-Bold"/>
              </a:defRPr>
            </a:lvl7pPr>
            <a:lvl8pPr marL="0" marR="0" indent="1600200" algn="l" defTabSz="8255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all" spc="15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Montserrat-Bold"/>
              </a:defRPr>
            </a:lvl8pPr>
            <a:lvl9pPr marL="0" marR="0" indent="1828800" algn="l" defTabSz="8255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all" spc="15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Montserrat-Bold"/>
              </a:defRPr>
            </a:lvl9pPr>
          </a:lstStyle>
          <a:p>
            <a:endParaRPr dirty="0"/>
          </a:p>
        </p:txBody>
      </p:sp>
      <p:sp>
        <p:nvSpPr>
          <p:cNvPr id="451" name="Slide Number"/>
          <p:cNvSpPr>
            <a:spLocks noGrp="1"/>
          </p:cNvSpPr>
          <p:nvPr>
            <p:ph type="sldNum" sz="quarter" idx="2"/>
          </p:nvPr>
        </p:nvSpPr>
        <p:spPr>
          <a:xfrm>
            <a:off x="22672013" y="635000"/>
            <a:ext cx="1076987" cy="571500"/>
          </a:xfrm>
          <a:prstGeom prst="rect">
            <a:avLst/>
          </a:prstGeom>
          <a:solidFill>
            <a:srgbClr val="53585F"/>
          </a:solidFill>
          <a:ln w="12700">
            <a:miter lim="400000"/>
          </a:ln>
        </p:spPr>
        <p:txBody>
          <a:bodyPr lIns="50800" tIns="50800" rIns="50800" bIns="508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Montserrat-Bold"/>
              </a:defRPr>
            </a:lvl1pPr>
            <a:lvl2pPr marL="0" marR="0" indent="228600" algn="l" defTabSz="8255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all" spc="15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Montserrat-Bold"/>
              </a:defRPr>
            </a:lvl2pPr>
            <a:lvl3pPr marL="0" marR="0" indent="457200" algn="l" defTabSz="8255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all" spc="15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Montserrat-Bold"/>
              </a:defRPr>
            </a:lvl3pPr>
            <a:lvl4pPr marL="0" marR="0" indent="685800" algn="l" defTabSz="8255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all" spc="15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Montserrat-Bold"/>
              </a:defRPr>
            </a:lvl4pPr>
            <a:lvl5pPr marL="0" marR="0" indent="914400" algn="l" defTabSz="8255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all" spc="15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Montserrat-Bold"/>
              </a:defRPr>
            </a:lvl5pPr>
            <a:lvl6pPr marL="0" marR="0" indent="1143000" algn="l" defTabSz="8255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all" spc="15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Montserrat-Bold"/>
              </a:defRPr>
            </a:lvl6pPr>
            <a:lvl7pPr marL="0" marR="0" indent="1371600" algn="l" defTabSz="8255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all" spc="15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Montserrat-Bold"/>
              </a:defRPr>
            </a:lvl7pPr>
            <a:lvl8pPr marL="0" marR="0" indent="1600200" algn="l" defTabSz="8255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all" spc="15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Montserrat-Bold"/>
              </a:defRPr>
            </a:lvl8pPr>
            <a:lvl9pPr marL="0" marR="0" indent="1828800" algn="l" defTabSz="8255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all" spc="15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Montserrat-Bold"/>
              </a:defRPr>
            </a:lvl9pPr>
          </a:lstStyle>
          <a:p>
            <a:fld id="{86CB4B4D-7CA3-9044-876B-883B54F8677D}" type="slidenum">
              <a:rPr lang="pt-BR" smtClean="0"/>
              <a:pPr/>
              <a:t>‹nº›</a:t>
            </a:fld>
            <a:endParaRPr lang="pt-BR" dirty="0"/>
          </a:p>
        </p:txBody>
      </p:sp>
      <p:pic>
        <p:nvPicPr>
          <p:cNvPr id="7" name="Picture 21" descr="I:\TDC2017\Logos\TDC2017\logo-tdc-horizontal-A4.emf">
            <a:extLst>
              <a:ext uri="{FF2B5EF4-FFF2-40B4-BE49-F238E27FC236}">
                <a16:creationId xmlns:a16="http://schemas.microsoft.com/office/drawing/2014/main" id="{76792DF5-F464-1C42-9AD8-719A057523F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52878"/>
            <a:ext cx="2312877" cy="791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47371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lide #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Slide Number"/>
          <p:cNvSpPr>
            <a:spLocks noGrp="1"/>
          </p:cNvSpPr>
          <p:nvPr>
            <p:ph type="sldNum" sz="quarter" idx="2"/>
          </p:nvPr>
        </p:nvSpPr>
        <p:spPr>
          <a:xfrm>
            <a:off x="22672013" y="635000"/>
            <a:ext cx="1076987" cy="571500"/>
          </a:xfrm>
          <a:prstGeom prst="rect">
            <a:avLst/>
          </a:prstGeom>
          <a:solidFill>
            <a:srgbClr val="53585F"/>
          </a:solidFill>
          <a:ln w="12700">
            <a:miter lim="400000"/>
          </a:ln>
        </p:spPr>
        <p:txBody>
          <a:bodyPr lIns="50800" tIns="50800" rIns="50800" bIns="508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Montserrat-Bold"/>
              </a:defRPr>
            </a:lvl1pPr>
            <a:lvl2pPr marL="0" marR="0" indent="228600" algn="l" defTabSz="8255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all" spc="15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Montserrat-Bold"/>
              </a:defRPr>
            </a:lvl2pPr>
            <a:lvl3pPr marL="0" marR="0" indent="457200" algn="l" defTabSz="8255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all" spc="15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Montserrat-Bold"/>
              </a:defRPr>
            </a:lvl3pPr>
            <a:lvl4pPr marL="0" marR="0" indent="685800" algn="l" defTabSz="8255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all" spc="15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Montserrat-Bold"/>
              </a:defRPr>
            </a:lvl4pPr>
            <a:lvl5pPr marL="0" marR="0" indent="914400" algn="l" defTabSz="8255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all" spc="15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Montserrat-Bold"/>
              </a:defRPr>
            </a:lvl5pPr>
            <a:lvl6pPr marL="0" marR="0" indent="1143000" algn="l" defTabSz="8255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all" spc="15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Montserrat-Bold"/>
              </a:defRPr>
            </a:lvl6pPr>
            <a:lvl7pPr marL="0" marR="0" indent="1371600" algn="l" defTabSz="8255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all" spc="15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Montserrat-Bold"/>
              </a:defRPr>
            </a:lvl7pPr>
            <a:lvl8pPr marL="0" marR="0" indent="1600200" algn="l" defTabSz="8255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all" spc="15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Montserrat-Bold"/>
              </a:defRPr>
            </a:lvl8pPr>
            <a:lvl9pPr marL="0" marR="0" indent="1828800" algn="l" defTabSz="8255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all" spc="15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Montserrat-Bold"/>
              </a:defRPr>
            </a:lvl9pPr>
          </a:lstStyle>
          <a:p>
            <a:fld id="{86CB4B4D-7CA3-9044-876B-883B54F8677D}" type="slidenum">
              <a:rPr lang="pt-BR" smtClean="0"/>
              <a:pPr/>
              <a:t>‹nº›</a:t>
            </a:fld>
            <a:endParaRPr lang="pt-BR" dirty="0"/>
          </a:p>
        </p:txBody>
      </p:sp>
      <p:pic>
        <p:nvPicPr>
          <p:cNvPr id="7" name="Picture 21" descr="I:\TDC2017\Logos\TDC2017\logo-tdc-horizontal-A4.emf">
            <a:extLst>
              <a:ext uri="{FF2B5EF4-FFF2-40B4-BE49-F238E27FC236}">
                <a16:creationId xmlns:a16="http://schemas.microsoft.com/office/drawing/2014/main" id="{76792DF5-F464-1C42-9AD8-719A057523F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52878"/>
            <a:ext cx="2312877" cy="791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BD1EC0C6-1E6F-304E-98C5-735A5808AC20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3614988" y="1405004"/>
            <a:ext cx="9019673" cy="1005526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r>
              <a:rPr lang="en-US" dirty="0"/>
              <a:t>Entre com o </a:t>
            </a:r>
            <a:r>
              <a:rPr lang="en-US" dirty="0" err="1"/>
              <a:t>subtítulo</a:t>
            </a:r>
            <a:r>
              <a:rPr lang="en-US" dirty="0"/>
              <a:t> </a:t>
            </a:r>
            <a:r>
              <a:rPr lang="en-US" dirty="0" err="1"/>
              <a:t>aqui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F072D3E-B9AB-3743-A681-B544A7EFEF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3499" y="635000"/>
            <a:ext cx="10143818" cy="495383"/>
          </a:xfrm>
        </p:spPr>
        <p:txBody>
          <a:bodyPr/>
          <a:lstStyle>
            <a:lvl1pPr>
              <a:defRPr b="1" i="0">
                <a:solidFill>
                  <a:schemeClr val="bg2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 err="1"/>
              <a:t>Pontos</a:t>
            </a:r>
            <a:r>
              <a:rPr lang="en-US" dirty="0"/>
              <a:t> </a:t>
            </a:r>
            <a:r>
              <a:rPr lang="en-US" dirty="0" err="1"/>
              <a:t>importantes</a:t>
            </a:r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0FFCD5DB-AE64-2F43-BFD5-31745B812CCB}"/>
              </a:ext>
            </a:extLst>
          </p:cNvPr>
          <p:cNvSpPr txBox="1">
            <a:spLocks/>
          </p:cNvSpPr>
          <p:nvPr/>
        </p:nvSpPr>
        <p:spPr>
          <a:xfrm>
            <a:off x="6541951" y="5999336"/>
            <a:ext cx="1080426" cy="369332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2400" b="1" dirty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2 Ponto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509ABD39-FB61-9547-9B7B-72D6FD8C35BD}"/>
              </a:ext>
            </a:extLst>
          </p:cNvPr>
          <p:cNvSpPr txBox="1">
            <a:spLocks/>
          </p:cNvSpPr>
          <p:nvPr/>
        </p:nvSpPr>
        <p:spPr>
          <a:xfrm>
            <a:off x="5843996" y="6559577"/>
            <a:ext cx="2470484" cy="1749519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>
              <a:lnSpc>
                <a:spcPct val="120000"/>
              </a:lnSpc>
            </a:pPr>
            <a:r>
              <a:rPr lang="en-US" sz="1600" b="0" i="0" dirty="0">
                <a:latin typeface="Roboto Light" panose="02000000000000000000" pitchFamily="2" charset="0"/>
                <a:ea typeface="Roboto Light" panose="02000000000000000000" pitchFamily="2" charset="0"/>
              </a:rPr>
              <a:t>Lorem ipsum dolor sit </a:t>
            </a:r>
            <a:r>
              <a:rPr lang="en-US" sz="1600" b="0" i="0" dirty="0" err="1">
                <a:latin typeface="Roboto Light" panose="02000000000000000000" pitchFamily="2" charset="0"/>
                <a:ea typeface="Roboto Light" panose="02000000000000000000" pitchFamily="2" charset="0"/>
              </a:rPr>
              <a:t>amet</a:t>
            </a:r>
            <a:r>
              <a:rPr lang="en-US" sz="1600" b="0" i="0" dirty="0">
                <a:latin typeface="Roboto Light" panose="02000000000000000000" pitchFamily="2" charset="0"/>
                <a:ea typeface="Roboto Light" panose="02000000000000000000" pitchFamily="2" charset="0"/>
              </a:rPr>
              <a:t>, </a:t>
            </a:r>
            <a:r>
              <a:rPr lang="en-US" sz="1600" b="0" i="0" dirty="0" err="1">
                <a:latin typeface="Roboto Light" panose="02000000000000000000" pitchFamily="2" charset="0"/>
                <a:ea typeface="Roboto Light" panose="02000000000000000000" pitchFamily="2" charset="0"/>
              </a:rPr>
              <a:t>consec</a:t>
            </a:r>
            <a:r>
              <a:rPr lang="en-US" sz="1600" b="0" i="0" dirty="0"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en-US" sz="1600" b="0" i="0" dirty="0" err="1">
                <a:latin typeface="Roboto Light" panose="02000000000000000000" pitchFamily="2" charset="0"/>
                <a:ea typeface="Roboto Light" panose="02000000000000000000" pitchFamily="2" charset="0"/>
              </a:rPr>
              <a:t>tetur</a:t>
            </a:r>
            <a:r>
              <a:rPr lang="en-US" sz="1600" b="0" i="0" dirty="0"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en-US" sz="1600" b="0" i="0" dirty="0" err="1">
                <a:latin typeface="Roboto Light" panose="02000000000000000000" pitchFamily="2" charset="0"/>
                <a:ea typeface="Roboto Light" panose="02000000000000000000" pitchFamily="2" charset="0"/>
              </a:rPr>
              <a:t>adipiscing</a:t>
            </a:r>
            <a:r>
              <a:rPr lang="en-US" sz="1600" b="0" i="0" dirty="0"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en-US" sz="1600" b="0" i="0" dirty="0" err="1">
                <a:latin typeface="Roboto Light" panose="02000000000000000000" pitchFamily="2" charset="0"/>
                <a:ea typeface="Roboto Light" panose="02000000000000000000" pitchFamily="2" charset="0"/>
              </a:rPr>
              <a:t>elit</a:t>
            </a:r>
            <a:r>
              <a:rPr lang="en-US" sz="1600" b="0" i="0" dirty="0">
                <a:latin typeface="Roboto Light" panose="02000000000000000000" pitchFamily="2" charset="0"/>
                <a:ea typeface="Roboto Light" panose="02000000000000000000" pitchFamily="2" charset="0"/>
              </a:rPr>
              <a:t>. at </a:t>
            </a:r>
            <a:r>
              <a:rPr lang="en-US" sz="1600" b="0" i="0" dirty="0" err="1">
                <a:latin typeface="Roboto Light" panose="02000000000000000000" pitchFamily="2" charset="0"/>
                <a:ea typeface="Roboto Light" panose="02000000000000000000" pitchFamily="2" charset="0"/>
              </a:rPr>
              <a:t>efficitur</a:t>
            </a:r>
            <a:r>
              <a:rPr lang="en-US" sz="1600" b="0" i="0" dirty="0"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en-US" sz="1600" b="0" i="0" dirty="0" err="1">
                <a:latin typeface="Roboto Light" panose="02000000000000000000" pitchFamily="2" charset="0"/>
                <a:ea typeface="Roboto Light" panose="02000000000000000000" pitchFamily="2" charset="0"/>
              </a:rPr>
              <a:t>tortor</a:t>
            </a:r>
            <a:r>
              <a:rPr lang="en-US" sz="1600" b="0" i="0" dirty="0">
                <a:latin typeface="Roboto Light" panose="02000000000000000000" pitchFamily="2" charset="0"/>
                <a:ea typeface="Roboto Light" panose="02000000000000000000" pitchFamily="2" charset="0"/>
              </a:rPr>
              <a:t>. </a:t>
            </a:r>
            <a:r>
              <a:rPr lang="en-US" sz="1600" b="0" i="0" dirty="0" err="1">
                <a:latin typeface="Roboto Light" panose="02000000000000000000" pitchFamily="2" charset="0"/>
                <a:ea typeface="Roboto Light" panose="02000000000000000000" pitchFamily="2" charset="0"/>
              </a:rPr>
              <a:t>Donec</a:t>
            </a:r>
            <a:r>
              <a:rPr lang="en-US" sz="1600" b="0" i="0" dirty="0"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en-US" sz="1600" b="0" i="0" dirty="0" err="1">
                <a:latin typeface="Roboto Light" panose="02000000000000000000" pitchFamily="2" charset="0"/>
                <a:ea typeface="Roboto Light" panose="02000000000000000000" pitchFamily="2" charset="0"/>
              </a:rPr>
              <a:t>congue</a:t>
            </a:r>
            <a:r>
              <a:rPr lang="en-US" sz="1600" b="0" i="0" dirty="0"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en-US" sz="1600" b="0" i="0" dirty="0" err="1">
                <a:latin typeface="Roboto Light" panose="02000000000000000000" pitchFamily="2" charset="0"/>
                <a:ea typeface="Roboto Light" panose="02000000000000000000" pitchFamily="2" charset="0"/>
              </a:rPr>
              <a:t>odio</a:t>
            </a:r>
            <a:r>
              <a:rPr lang="en-US" sz="1600" b="0" i="0" dirty="0"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en-US" sz="1600" b="0" i="0" dirty="0" err="1">
                <a:latin typeface="Roboto Light" panose="02000000000000000000" pitchFamily="2" charset="0"/>
                <a:ea typeface="Roboto Light" panose="02000000000000000000" pitchFamily="2" charset="0"/>
              </a:rPr>
              <a:t>bibendum</a:t>
            </a:r>
            <a:endParaRPr lang="en-US" sz="1600" b="0" i="0" dirty="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686956A9-E761-B646-97CE-2345D72B5A06}"/>
              </a:ext>
            </a:extLst>
          </p:cNvPr>
          <p:cNvSpPr txBox="1">
            <a:spLocks/>
          </p:cNvSpPr>
          <p:nvPr userDrawn="1"/>
        </p:nvSpPr>
        <p:spPr>
          <a:xfrm>
            <a:off x="3244922" y="6067397"/>
            <a:ext cx="1080424" cy="369333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2400" b="1" dirty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1 Ponto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EACEE1B4-1904-C94F-86A6-15778E52B67D}"/>
              </a:ext>
            </a:extLst>
          </p:cNvPr>
          <p:cNvSpPr txBox="1">
            <a:spLocks/>
          </p:cNvSpPr>
          <p:nvPr userDrawn="1"/>
        </p:nvSpPr>
        <p:spPr>
          <a:xfrm>
            <a:off x="2733855" y="6683437"/>
            <a:ext cx="2159898" cy="1454053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>
              <a:lnSpc>
                <a:spcPct val="120000"/>
              </a:lnSpc>
            </a:pPr>
            <a:r>
              <a:rPr lang="en-US" sz="1600" b="0" i="0" dirty="0">
                <a:latin typeface="Roboto Light" panose="02000000000000000000" pitchFamily="2" charset="0"/>
                <a:ea typeface="Roboto Light" panose="02000000000000000000" pitchFamily="2" charset="0"/>
              </a:rPr>
              <a:t>Lorem ipsum dolor sit </a:t>
            </a:r>
            <a:r>
              <a:rPr lang="en-US" sz="1600" b="0" i="0" dirty="0" err="1">
                <a:latin typeface="Roboto Light" panose="02000000000000000000" pitchFamily="2" charset="0"/>
                <a:ea typeface="Roboto Light" panose="02000000000000000000" pitchFamily="2" charset="0"/>
              </a:rPr>
              <a:t>amet</a:t>
            </a:r>
            <a:r>
              <a:rPr lang="en-US" sz="1600" b="0" i="0" dirty="0">
                <a:latin typeface="Roboto Light" panose="02000000000000000000" pitchFamily="2" charset="0"/>
                <a:ea typeface="Roboto Light" panose="02000000000000000000" pitchFamily="2" charset="0"/>
              </a:rPr>
              <a:t>, </a:t>
            </a:r>
            <a:r>
              <a:rPr lang="en-US" sz="1600" b="0" i="0" dirty="0" err="1">
                <a:latin typeface="Roboto Light" panose="02000000000000000000" pitchFamily="2" charset="0"/>
                <a:ea typeface="Roboto Light" panose="02000000000000000000" pitchFamily="2" charset="0"/>
              </a:rPr>
              <a:t>consec</a:t>
            </a:r>
            <a:r>
              <a:rPr lang="en-US" sz="1600" b="0" i="0" dirty="0"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en-US" sz="1600" b="0" i="0" dirty="0" err="1">
                <a:latin typeface="Roboto Light" panose="02000000000000000000" pitchFamily="2" charset="0"/>
                <a:ea typeface="Roboto Light" panose="02000000000000000000" pitchFamily="2" charset="0"/>
              </a:rPr>
              <a:t>tetur</a:t>
            </a:r>
            <a:r>
              <a:rPr lang="en-US" sz="1600" b="0" i="0" dirty="0"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en-US" sz="1600" b="0" i="0" dirty="0" err="1">
                <a:latin typeface="Roboto Light" panose="02000000000000000000" pitchFamily="2" charset="0"/>
                <a:ea typeface="Roboto Light" panose="02000000000000000000" pitchFamily="2" charset="0"/>
              </a:rPr>
              <a:t>adipiscing</a:t>
            </a:r>
            <a:r>
              <a:rPr lang="en-US" sz="1600" b="0" i="0" dirty="0"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en-US" sz="1600" b="0" i="0" dirty="0" err="1">
                <a:latin typeface="Roboto Light" panose="02000000000000000000" pitchFamily="2" charset="0"/>
                <a:ea typeface="Roboto Light" panose="02000000000000000000" pitchFamily="2" charset="0"/>
              </a:rPr>
              <a:t>elit</a:t>
            </a:r>
            <a:r>
              <a:rPr lang="en-US" sz="1600" b="0" i="0" dirty="0">
                <a:latin typeface="Roboto Light" panose="02000000000000000000" pitchFamily="2" charset="0"/>
                <a:ea typeface="Roboto Light" panose="02000000000000000000" pitchFamily="2" charset="0"/>
              </a:rPr>
              <a:t>. at </a:t>
            </a:r>
            <a:r>
              <a:rPr lang="en-US" sz="1600" b="0" i="0" dirty="0" err="1">
                <a:latin typeface="Roboto Light" panose="02000000000000000000" pitchFamily="2" charset="0"/>
                <a:ea typeface="Roboto Light" panose="02000000000000000000" pitchFamily="2" charset="0"/>
              </a:rPr>
              <a:t>efficitur</a:t>
            </a:r>
            <a:r>
              <a:rPr lang="en-US" sz="1600" b="0" i="0" dirty="0"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en-US" sz="1600" b="0" i="0" dirty="0" err="1">
                <a:latin typeface="Roboto Light" panose="02000000000000000000" pitchFamily="2" charset="0"/>
                <a:ea typeface="Roboto Light" panose="02000000000000000000" pitchFamily="2" charset="0"/>
              </a:rPr>
              <a:t>tortor</a:t>
            </a:r>
            <a:r>
              <a:rPr lang="en-US" sz="1600" b="0" i="0" dirty="0">
                <a:latin typeface="Roboto Light" panose="02000000000000000000" pitchFamily="2" charset="0"/>
                <a:ea typeface="Roboto Light" panose="02000000000000000000" pitchFamily="2" charset="0"/>
              </a:rPr>
              <a:t>. Donec </a:t>
            </a:r>
            <a:r>
              <a:rPr lang="en-US" sz="1600" b="0" i="0" dirty="0" err="1">
                <a:latin typeface="Roboto Light" panose="02000000000000000000" pitchFamily="2" charset="0"/>
                <a:ea typeface="Roboto Light" panose="02000000000000000000" pitchFamily="2" charset="0"/>
              </a:rPr>
              <a:t>congue</a:t>
            </a:r>
            <a:r>
              <a:rPr lang="en-US" sz="1600" b="0" i="0" dirty="0"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en-US" sz="1600" b="0" i="0" dirty="0" err="1">
                <a:latin typeface="Roboto Light" panose="02000000000000000000" pitchFamily="2" charset="0"/>
                <a:ea typeface="Roboto Light" panose="02000000000000000000" pitchFamily="2" charset="0"/>
              </a:rPr>
              <a:t>odio</a:t>
            </a:r>
            <a:r>
              <a:rPr lang="en-US" sz="1600" b="0" i="0" dirty="0"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en-US" sz="1600" b="0" i="0" dirty="0" err="1">
                <a:latin typeface="Roboto Light" panose="02000000000000000000" pitchFamily="2" charset="0"/>
                <a:ea typeface="Roboto Light" panose="02000000000000000000" pitchFamily="2" charset="0"/>
              </a:rPr>
              <a:t>bibendum</a:t>
            </a:r>
            <a:endParaRPr lang="en-US" sz="1600" b="0" i="0" dirty="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DD21B70C-6BF6-794D-86FC-DE60B451C0D6}"/>
              </a:ext>
            </a:extLst>
          </p:cNvPr>
          <p:cNvSpPr txBox="1">
            <a:spLocks/>
          </p:cNvSpPr>
          <p:nvPr/>
        </p:nvSpPr>
        <p:spPr>
          <a:xfrm>
            <a:off x="9959752" y="5989893"/>
            <a:ext cx="1080425" cy="369333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2400" b="1" dirty="0">
                <a:solidFill>
                  <a:schemeClr val="accent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3 Ponto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1E6F6C16-5929-0C47-9B48-6FA26862CA60}"/>
              </a:ext>
            </a:extLst>
          </p:cNvPr>
          <p:cNvSpPr txBox="1">
            <a:spLocks/>
          </p:cNvSpPr>
          <p:nvPr/>
        </p:nvSpPr>
        <p:spPr>
          <a:xfrm>
            <a:off x="9264722" y="6559579"/>
            <a:ext cx="2470483" cy="1749517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>
              <a:lnSpc>
                <a:spcPct val="120000"/>
              </a:lnSpc>
            </a:pPr>
            <a:r>
              <a:rPr lang="en-US" sz="1600" b="0" i="0" dirty="0">
                <a:latin typeface="Roboto Light" panose="02000000000000000000" pitchFamily="2" charset="0"/>
                <a:ea typeface="Roboto Light" panose="02000000000000000000" pitchFamily="2" charset="0"/>
              </a:rPr>
              <a:t>Lorem ipsum dolor sit </a:t>
            </a:r>
            <a:r>
              <a:rPr lang="en-US" sz="1600" b="0" i="0" dirty="0" err="1">
                <a:latin typeface="Roboto Light" panose="02000000000000000000" pitchFamily="2" charset="0"/>
                <a:ea typeface="Roboto Light" panose="02000000000000000000" pitchFamily="2" charset="0"/>
              </a:rPr>
              <a:t>amet</a:t>
            </a:r>
            <a:r>
              <a:rPr lang="en-US" sz="1600" b="0" i="0" dirty="0">
                <a:latin typeface="Roboto Light" panose="02000000000000000000" pitchFamily="2" charset="0"/>
                <a:ea typeface="Roboto Light" panose="02000000000000000000" pitchFamily="2" charset="0"/>
              </a:rPr>
              <a:t>, </a:t>
            </a:r>
            <a:r>
              <a:rPr lang="en-US" sz="1600" b="0" i="0" dirty="0" err="1">
                <a:latin typeface="Roboto Light" panose="02000000000000000000" pitchFamily="2" charset="0"/>
                <a:ea typeface="Roboto Light" panose="02000000000000000000" pitchFamily="2" charset="0"/>
              </a:rPr>
              <a:t>consec</a:t>
            </a:r>
            <a:r>
              <a:rPr lang="en-US" sz="1600" b="0" i="0" dirty="0"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en-US" sz="1600" b="0" i="0" dirty="0" err="1">
                <a:latin typeface="Roboto Light" panose="02000000000000000000" pitchFamily="2" charset="0"/>
                <a:ea typeface="Roboto Light" panose="02000000000000000000" pitchFamily="2" charset="0"/>
              </a:rPr>
              <a:t>tetur</a:t>
            </a:r>
            <a:r>
              <a:rPr lang="en-US" sz="1600" b="0" i="0" dirty="0"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en-US" sz="1600" b="0" i="0" dirty="0" err="1">
                <a:latin typeface="Roboto Light" panose="02000000000000000000" pitchFamily="2" charset="0"/>
                <a:ea typeface="Roboto Light" panose="02000000000000000000" pitchFamily="2" charset="0"/>
              </a:rPr>
              <a:t>adipiscing</a:t>
            </a:r>
            <a:r>
              <a:rPr lang="en-US" sz="1600" b="0" i="0" dirty="0"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en-US" sz="1600" b="0" i="0" dirty="0" err="1">
                <a:latin typeface="Roboto Light" panose="02000000000000000000" pitchFamily="2" charset="0"/>
                <a:ea typeface="Roboto Light" panose="02000000000000000000" pitchFamily="2" charset="0"/>
              </a:rPr>
              <a:t>elit</a:t>
            </a:r>
            <a:r>
              <a:rPr lang="en-US" sz="1600" b="0" i="0" dirty="0">
                <a:latin typeface="Roboto Light" panose="02000000000000000000" pitchFamily="2" charset="0"/>
                <a:ea typeface="Roboto Light" panose="02000000000000000000" pitchFamily="2" charset="0"/>
              </a:rPr>
              <a:t>. at </a:t>
            </a:r>
            <a:r>
              <a:rPr lang="en-US" sz="1600" b="0" i="0" dirty="0" err="1">
                <a:latin typeface="Roboto Light" panose="02000000000000000000" pitchFamily="2" charset="0"/>
                <a:ea typeface="Roboto Light" panose="02000000000000000000" pitchFamily="2" charset="0"/>
              </a:rPr>
              <a:t>efficitur</a:t>
            </a:r>
            <a:r>
              <a:rPr lang="en-US" sz="1600" b="0" i="0" dirty="0"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en-US" sz="1600" b="0" i="0" dirty="0" err="1">
                <a:latin typeface="Roboto Light" panose="02000000000000000000" pitchFamily="2" charset="0"/>
                <a:ea typeface="Roboto Light" panose="02000000000000000000" pitchFamily="2" charset="0"/>
              </a:rPr>
              <a:t>tortor</a:t>
            </a:r>
            <a:r>
              <a:rPr lang="en-US" sz="1600" b="0" i="0" dirty="0">
                <a:latin typeface="Roboto Light" panose="02000000000000000000" pitchFamily="2" charset="0"/>
                <a:ea typeface="Roboto Light" panose="02000000000000000000" pitchFamily="2" charset="0"/>
              </a:rPr>
              <a:t>. </a:t>
            </a:r>
            <a:r>
              <a:rPr lang="en-US" sz="1600" b="0" i="0" dirty="0" err="1">
                <a:latin typeface="Roboto Light" panose="02000000000000000000" pitchFamily="2" charset="0"/>
                <a:ea typeface="Roboto Light" panose="02000000000000000000" pitchFamily="2" charset="0"/>
              </a:rPr>
              <a:t>Donec</a:t>
            </a:r>
            <a:r>
              <a:rPr lang="en-US" sz="1600" b="0" i="0" dirty="0"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en-US" sz="1600" b="0" i="0" dirty="0" err="1">
                <a:latin typeface="Roboto Light" panose="02000000000000000000" pitchFamily="2" charset="0"/>
                <a:ea typeface="Roboto Light" panose="02000000000000000000" pitchFamily="2" charset="0"/>
              </a:rPr>
              <a:t>congue</a:t>
            </a:r>
            <a:r>
              <a:rPr lang="en-US" sz="1600" b="0" i="0" dirty="0"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en-US" sz="1600" b="0" i="0" dirty="0" err="1">
                <a:latin typeface="Roboto Light" panose="02000000000000000000" pitchFamily="2" charset="0"/>
                <a:ea typeface="Roboto Light" panose="02000000000000000000" pitchFamily="2" charset="0"/>
              </a:rPr>
              <a:t>odio</a:t>
            </a:r>
            <a:r>
              <a:rPr lang="en-US" sz="1600" b="0" i="0" dirty="0"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en-US" sz="1600" b="0" i="0" dirty="0" err="1">
                <a:latin typeface="Roboto Light" panose="02000000000000000000" pitchFamily="2" charset="0"/>
                <a:ea typeface="Roboto Light" panose="02000000000000000000" pitchFamily="2" charset="0"/>
              </a:rPr>
              <a:t>bibendum</a:t>
            </a:r>
            <a:endParaRPr lang="en-US" sz="1600" b="0" i="0" dirty="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C49964FD-0475-F24C-8057-8B626D23DC85}"/>
              </a:ext>
            </a:extLst>
          </p:cNvPr>
          <p:cNvSpPr txBox="1">
            <a:spLocks/>
          </p:cNvSpPr>
          <p:nvPr/>
        </p:nvSpPr>
        <p:spPr>
          <a:xfrm>
            <a:off x="13384867" y="5999336"/>
            <a:ext cx="1080425" cy="369331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2400" b="1" dirty="0">
                <a:solidFill>
                  <a:schemeClr val="accent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4 Ponto</a:t>
            </a:r>
            <a:endParaRPr kumimoji="1" lang="ja-JP" altLang="en-US" sz="2400" b="1" dirty="0">
              <a:solidFill>
                <a:schemeClr val="accent4"/>
              </a:solidFill>
              <a:latin typeface="Roboto" panose="02000000000000000000" pitchFamily="2" charset="0"/>
            </a:endParaRP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9A079938-14D3-E34E-A9CB-7CC9F6213B28}"/>
              </a:ext>
            </a:extLst>
          </p:cNvPr>
          <p:cNvSpPr txBox="1">
            <a:spLocks/>
          </p:cNvSpPr>
          <p:nvPr/>
        </p:nvSpPr>
        <p:spPr>
          <a:xfrm>
            <a:off x="12694681" y="6559575"/>
            <a:ext cx="2479264" cy="1749519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>
              <a:lnSpc>
                <a:spcPct val="120000"/>
              </a:lnSpc>
            </a:pPr>
            <a:r>
              <a:rPr lang="en-US" sz="1600" b="0" i="0" dirty="0">
                <a:latin typeface="Roboto Light" panose="02000000000000000000" pitchFamily="2" charset="0"/>
                <a:ea typeface="Roboto Light" panose="02000000000000000000" pitchFamily="2" charset="0"/>
              </a:rPr>
              <a:t>Lorem ipsum dolor sit </a:t>
            </a:r>
            <a:r>
              <a:rPr lang="en-US" sz="1600" b="0" i="0" dirty="0" err="1">
                <a:latin typeface="Roboto Light" panose="02000000000000000000" pitchFamily="2" charset="0"/>
                <a:ea typeface="Roboto Light" panose="02000000000000000000" pitchFamily="2" charset="0"/>
              </a:rPr>
              <a:t>amet</a:t>
            </a:r>
            <a:r>
              <a:rPr lang="en-US" sz="1600" b="0" i="0" dirty="0">
                <a:latin typeface="Roboto Light" panose="02000000000000000000" pitchFamily="2" charset="0"/>
                <a:ea typeface="Roboto Light" panose="02000000000000000000" pitchFamily="2" charset="0"/>
              </a:rPr>
              <a:t>, </a:t>
            </a:r>
            <a:r>
              <a:rPr lang="en-US" sz="1600" b="0" i="0" dirty="0" err="1">
                <a:latin typeface="Roboto Light" panose="02000000000000000000" pitchFamily="2" charset="0"/>
                <a:ea typeface="Roboto Light" panose="02000000000000000000" pitchFamily="2" charset="0"/>
              </a:rPr>
              <a:t>consec</a:t>
            </a:r>
            <a:r>
              <a:rPr lang="en-US" sz="1600" b="0" i="0" dirty="0"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en-US" sz="1600" b="0" i="0" dirty="0" err="1">
                <a:latin typeface="Roboto Light" panose="02000000000000000000" pitchFamily="2" charset="0"/>
                <a:ea typeface="Roboto Light" panose="02000000000000000000" pitchFamily="2" charset="0"/>
              </a:rPr>
              <a:t>tetur</a:t>
            </a:r>
            <a:r>
              <a:rPr lang="en-US" sz="1600" b="0" i="0" dirty="0"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en-US" sz="1600" b="0" i="0" dirty="0" err="1">
                <a:latin typeface="Roboto Light" panose="02000000000000000000" pitchFamily="2" charset="0"/>
                <a:ea typeface="Roboto Light" panose="02000000000000000000" pitchFamily="2" charset="0"/>
              </a:rPr>
              <a:t>adipiscing</a:t>
            </a:r>
            <a:r>
              <a:rPr lang="en-US" sz="1600" b="0" i="0" dirty="0"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en-US" sz="1600" b="0" i="0" dirty="0" err="1">
                <a:latin typeface="Roboto Light" panose="02000000000000000000" pitchFamily="2" charset="0"/>
                <a:ea typeface="Roboto Light" panose="02000000000000000000" pitchFamily="2" charset="0"/>
              </a:rPr>
              <a:t>elit</a:t>
            </a:r>
            <a:r>
              <a:rPr lang="en-US" sz="1600" b="0" i="0" dirty="0">
                <a:latin typeface="Roboto Light" panose="02000000000000000000" pitchFamily="2" charset="0"/>
                <a:ea typeface="Roboto Light" panose="02000000000000000000" pitchFamily="2" charset="0"/>
              </a:rPr>
              <a:t>. at </a:t>
            </a:r>
            <a:r>
              <a:rPr lang="en-US" sz="1600" b="0" i="0" dirty="0" err="1">
                <a:latin typeface="Roboto Light" panose="02000000000000000000" pitchFamily="2" charset="0"/>
                <a:ea typeface="Roboto Light" panose="02000000000000000000" pitchFamily="2" charset="0"/>
              </a:rPr>
              <a:t>efficitur</a:t>
            </a:r>
            <a:r>
              <a:rPr lang="en-US" sz="1600" b="0" i="0" dirty="0"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en-US" sz="1600" b="0" i="0" dirty="0" err="1">
                <a:latin typeface="Roboto Light" panose="02000000000000000000" pitchFamily="2" charset="0"/>
                <a:ea typeface="Roboto Light" panose="02000000000000000000" pitchFamily="2" charset="0"/>
              </a:rPr>
              <a:t>tortor</a:t>
            </a:r>
            <a:r>
              <a:rPr lang="en-US" sz="1600" b="0" i="0" dirty="0">
                <a:latin typeface="Roboto Light" panose="02000000000000000000" pitchFamily="2" charset="0"/>
                <a:ea typeface="Roboto Light" panose="02000000000000000000" pitchFamily="2" charset="0"/>
              </a:rPr>
              <a:t>. </a:t>
            </a:r>
            <a:r>
              <a:rPr lang="en-US" sz="1600" b="0" i="0" dirty="0" err="1">
                <a:latin typeface="Roboto Light" panose="02000000000000000000" pitchFamily="2" charset="0"/>
                <a:ea typeface="Roboto Light" panose="02000000000000000000" pitchFamily="2" charset="0"/>
              </a:rPr>
              <a:t>Donec</a:t>
            </a:r>
            <a:r>
              <a:rPr lang="en-US" sz="1600" b="0" i="0" dirty="0"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en-US" sz="1600" b="0" i="0" dirty="0" err="1">
                <a:latin typeface="Roboto Light" panose="02000000000000000000" pitchFamily="2" charset="0"/>
                <a:ea typeface="Roboto Light" panose="02000000000000000000" pitchFamily="2" charset="0"/>
              </a:rPr>
              <a:t>congue</a:t>
            </a:r>
            <a:r>
              <a:rPr lang="en-US" sz="1600" b="0" i="0" dirty="0"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en-US" sz="1600" b="0" i="0" dirty="0" err="1">
                <a:latin typeface="Roboto Light" panose="02000000000000000000" pitchFamily="2" charset="0"/>
                <a:ea typeface="Roboto Light" panose="02000000000000000000" pitchFamily="2" charset="0"/>
              </a:rPr>
              <a:t>odio</a:t>
            </a:r>
            <a:r>
              <a:rPr lang="en-US" sz="1600" b="0" i="0" dirty="0"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en-US" sz="1600" b="0" i="0" dirty="0" err="1">
                <a:latin typeface="Roboto Light" panose="02000000000000000000" pitchFamily="2" charset="0"/>
                <a:ea typeface="Roboto Light" panose="02000000000000000000" pitchFamily="2" charset="0"/>
              </a:rPr>
              <a:t>bibendum</a:t>
            </a:r>
            <a:endParaRPr lang="en-US" sz="1600" b="0" i="0" dirty="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F62BACD9-F793-5E40-838B-621713818A30}"/>
              </a:ext>
            </a:extLst>
          </p:cNvPr>
          <p:cNvSpPr>
            <a:spLocks noGrp="1"/>
          </p:cNvSpPr>
          <p:nvPr userDrawn="1">
            <p:ph type="pic" sz="quarter" idx="15"/>
          </p:nvPr>
        </p:nvSpPr>
        <p:spPr>
          <a:xfrm>
            <a:off x="9270575" y="3354606"/>
            <a:ext cx="2470484" cy="24777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/>
            </a:lvl1pPr>
          </a:lstStyle>
          <a:p>
            <a:endParaRPr lang="pt-BR" dirty="0"/>
          </a:p>
        </p:txBody>
      </p:sp>
      <p:sp>
        <p:nvSpPr>
          <p:cNvPr id="23" name="Picture Placeholder 4">
            <a:extLst>
              <a:ext uri="{FF2B5EF4-FFF2-40B4-BE49-F238E27FC236}">
                <a16:creationId xmlns:a16="http://schemas.microsoft.com/office/drawing/2014/main" id="{33ED171A-16EC-AA42-8954-0ADF50BDE443}"/>
              </a:ext>
            </a:extLst>
          </p:cNvPr>
          <p:cNvSpPr>
            <a:spLocks noGrp="1"/>
          </p:cNvSpPr>
          <p:nvPr userDrawn="1">
            <p:ph type="pic" sz="quarter" idx="14"/>
          </p:nvPr>
        </p:nvSpPr>
        <p:spPr>
          <a:xfrm>
            <a:off x="5846922" y="3354606"/>
            <a:ext cx="2470484" cy="24777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/>
            </a:lvl1pPr>
          </a:lstStyle>
          <a:p>
            <a:endParaRPr lang="pt-BR" dirty="0"/>
          </a:p>
        </p:txBody>
      </p:sp>
      <p:sp>
        <p:nvSpPr>
          <p:cNvPr id="24" name="Picture Placeholder 5">
            <a:extLst>
              <a:ext uri="{FF2B5EF4-FFF2-40B4-BE49-F238E27FC236}">
                <a16:creationId xmlns:a16="http://schemas.microsoft.com/office/drawing/2014/main" id="{D0895E41-C7E4-7746-9ED6-437E6304FB28}"/>
              </a:ext>
            </a:extLst>
          </p:cNvPr>
          <p:cNvSpPr>
            <a:spLocks noGrp="1"/>
          </p:cNvSpPr>
          <p:nvPr userDrawn="1">
            <p:ph type="pic" sz="quarter" idx="13"/>
          </p:nvPr>
        </p:nvSpPr>
        <p:spPr>
          <a:xfrm>
            <a:off x="2423269" y="3354606"/>
            <a:ext cx="2470484" cy="24777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/>
            </a:lvl1pPr>
          </a:lstStyle>
          <a:p>
            <a:endParaRPr lang="pt-BR" dirty="0"/>
          </a:p>
        </p:txBody>
      </p:sp>
      <p:sp>
        <p:nvSpPr>
          <p:cNvPr id="25" name="Picture Placeholder 6">
            <a:extLst>
              <a:ext uri="{FF2B5EF4-FFF2-40B4-BE49-F238E27FC236}">
                <a16:creationId xmlns:a16="http://schemas.microsoft.com/office/drawing/2014/main" id="{D3FBE1DE-0900-5347-9C7B-A1AA2B3C5E69}"/>
              </a:ext>
            </a:extLst>
          </p:cNvPr>
          <p:cNvSpPr>
            <a:spLocks noGrp="1"/>
          </p:cNvSpPr>
          <p:nvPr userDrawn="1">
            <p:ph type="pic" sz="quarter" idx="16"/>
          </p:nvPr>
        </p:nvSpPr>
        <p:spPr>
          <a:xfrm>
            <a:off x="12694227" y="3354606"/>
            <a:ext cx="2470484" cy="24777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/>
            </a:lvl1pPr>
          </a:lstStyle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640512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E9BEDF-0C94-7545-9AA5-A5DA102B1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42175257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E1662D-455C-AD47-B632-650247BE3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BA75C99-500A-E946-8B94-E11CCFA74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165" y="2435578"/>
            <a:ext cx="14015323" cy="57996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39FB3B2-9578-9E40-8D6E-6E233E7C05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7165" y="8475136"/>
            <a:ext cx="3656171" cy="488243"/>
          </a:xfrm>
          <a:prstGeom prst="rect">
            <a:avLst/>
          </a:prstGeom>
        </p:spPr>
        <p:txBody>
          <a:bodyPr/>
          <a:lstStyle/>
          <a:p>
            <a:fld id="{C8501BF7-34C2-F140-A0ED-9D3293D5BFDF}" type="datetimeFigureOut">
              <a:rPr lang="pt-BR" smtClean="0"/>
              <a:t>10/06/2021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3519849-10E8-5844-956E-4ABFE7631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82698" y="8475136"/>
            <a:ext cx="5484257" cy="48824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9F7D703-D2D7-3C48-A50F-2CA555257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76316" y="8475136"/>
            <a:ext cx="3656171" cy="488243"/>
          </a:xfrm>
          <a:prstGeom prst="rect">
            <a:avLst/>
          </a:prstGeom>
        </p:spPr>
        <p:txBody>
          <a:bodyPr/>
          <a:lstStyle/>
          <a:p>
            <a:fld id="{7700B882-EDDF-EA40-9766-07BA54B2DE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42885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D25223-FB4C-FF44-8EDD-45800D0AC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8702" y="2280355"/>
            <a:ext cx="14015323" cy="3804356"/>
          </a:xfrm>
        </p:spPr>
        <p:txBody>
          <a:bodyPr anchor="b"/>
          <a:lstStyle>
            <a:lvl1pPr>
              <a:defRPr sz="10666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F37DEA3-36C4-1146-B6AF-A6EF6425A1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8702" y="6118577"/>
            <a:ext cx="14015323" cy="20009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>
                <a:solidFill>
                  <a:schemeClr val="tx1">
                    <a:tint val="75000"/>
                  </a:schemeClr>
                </a:solidFill>
              </a:defRPr>
            </a:lvl1pPr>
            <a:lvl2pPr marL="812791" indent="0">
              <a:buNone/>
              <a:defRPr sz="3556">
                <a:solidFill>
                  <a:schemeClr val="tx1">
                    <a:tint val="75000"/>
                  </a:schemeClr>
                </a:solidFill>
              </a:defRPr>
            </a:lvl2pPr>
            <a:lvl3pPr marL="1625582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438373" indent="0">
              <a:buNone/>
              <a:defRPr sz="2845">
                <a:solidFill>
                  <a:schemeClr val="tx1">
                    <a:tint val="75000"/>
                  </a:schemeClr>
                </a:solidFill>
              </a:defRPr>
            </a:lvl4pPr>
            <a:lvl5pPr marL="3251164" indent="0">
              <a:buNone/>
              <a:defRPr sz="2845">
                <a:solidFill>
                  <a:schemeClr val="tx1">
                    <a:tint val="75000"/>
                  </a:schemeClr>
                </a:solidFill>
              </a:defRPr>
            </a:lvl5pPr>
            <a:lvl6pPr marL="4063954" indent="0">
              <a:buNone/>
              <a:defRPr sz="2845">
                <a:solidFill>
                  <a:schemeClr val="tx1">
                    <a:tint val="75000"/>
                  </a:schemeClr>
                </a:solidFill>
              </a:defRPr>
            </a:lvl6pPr>
            <a:lvl7pPr marL="4876745" indent="0">
              <a:buNone/>
              <a:defRPr sz="2845">
                <a:solidFill>
                  <a:schemeClr val="tx1">
                    <a:tint val="75000"/>
                  </a:schemeClr>
                </a:solidFill>
              </a:defRPr>
            </a:lvl7pPr>
            <a:lvl8pPr marL="5689537" indent="0">
              <a:buNone/>
              <a:defRPr sz="2845">
                <a:solidFill>
                  <a:schemeClr val="tx1">
                    <a:tint val="75000"/>
                  </a:schemeClr>
                </a:solidFill>
              </a:defRPr>
            </a:lvl8pPr>
            <a:lvl9pPr marL="6502328" indent="0">
              <a:buNone/>
              <a:defRPr sz="284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F8B3F3B-8613-2E43-98A9-6927183E72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7165" y="8475136"/>
            <a:ext cx="3656171" cy="488243"/>
          </a:xfrm>
          <a:prstGeom prst="rect">
            <a:avLst/>
          </a:prstGeom>
        </p:spPr>
        <p:txBody>
          <a:bodyPr/>
          <a:lstStyle/>
          <a:p>
            <a:fld id="{C8501BF7-34C2-F140-A0ED-9D3293D5BFDF}" type="datetimeFigureOut">
              <a:rPr lang="pt-BR" smtClean="0"/>
              <a:t>10/06/2021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0D42941-8AAF-ED4B-BF32-A5BD579F4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82698" y="8475136"/>
            <a:ext cx="5484257" cy="48824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4AF396E-3168-AC4C-8356-44029EE49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76316" y="8475136"/>
            <a:ext cx="3656171" cy="488243"/>
          </a:xfrm>
          <a:prstGeom prst="rect">
            <a:avLst/>
          </a:prstGeom>
        </p:spPr>
        <p:txBody>
          <a:bodyPr/>
          <a:lstStyle/>
          <a:p>
            <a:fld id="{7700B882-EDDF-EA40-9766-07BA54B2DE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91891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CDF4F2-3FF7-C54F-8649-DC1DBCC5C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94E3DE6-4D94-6C46-BE9C-5705B331F9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7163" y="2435578"/>
            <a:ext cx="6872248" cy="57996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51BD726-C8A0-A843-96B9-D4541C8243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60239" y="2435578"/>
            <a:ext cx="6872248" cy="57996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BBBD0FF-5C1D-424C-A369-CE3264E641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7165" y="8475136"/>
            <a:ext cx="3656171" cy="488243"/>
          </a:xfrm>
          <a:prstGeom prst="rect">
            <a:avLst/>
          </a:prstGeom>
        </p:spPr>
        <p:txBody>
          <a:bodyPr/>
          <a:lstStyle/>
          <a:p>
            <a:fld id="{C8501BF7-34C2-F140-A0ED-9D3293D5BFDF}" type="datetimeFigureOut">
              <a:rPr lang="pt-BR" smtClean="0"/>
              <a:t>10/06/2021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4498B37-DCDD-2742-9628-6161277CD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82698" y="8475136"/>
            <a:ext cx="5484257" cy="48824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11C5E34-9F2C-6D45-AAE3-86E095F83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76316" y="8475136"/>
            <a:ext cx="3656171" cy="488243"/>
          </a:xfrm>
          <a:prstGeom prst="rect">
            <a:avLst/>
          </a:prstGeom>
        </p:spPr>
        <p:txBody>
          <a:bodyPr/>
          <a:lstStyle/>
          <a:p>
            <a:fld id="{7700B882-EDDF-EA40-9766-07BA54B2DE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93376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A73AC4-3C6C-E64B-BF52-3D5CE7E38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987" y="488247"/>
            <a:ext cx="14015323" cy="1766711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CAAB86F-2DE5-514E-8D3F-968509EA32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9986" y="2240845"/>
            <a:ext cx="6875068" cy="110066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267" b="1"/>
            </a:lvl1pPr>
            <a:lvl2pPr marL="812791" indent="0">
              <a:buNone/>
              <a:defRPr sz="3556" b="1"/>
            </a:lvl2pPr>
            <a:lvl3pPr marL="1625582" indent="0">
              <a:buNone/>
              <a:defRPr sz="3200" b="1"/>
            </a:lvl3pPr>
            <a:lvl4pPr marL="2438373" indent="0">
              <a:buNone/>
              <a:defRPr sz="2845" b="1"/>
            </a:lvl4pPr>
            <a:lvl5pPr marL="3251164" indent="0">
              <a:buNone/>
              <a:defRPr sz="2845" b="1"/>
            </a:lvl5pPr>
            <a:lvl6pPr marL="4063954" indent="0">
              <a:buNone/>
              <a:defRPr sz="2845" b="1"/>
            </a:lvl6pPr>
            <a:lvl7pPr marL="4876745" indent="0">
              <a:buNone/>
              <a:defRPr sz="2845" b="1"/>
            </a:lvl7pPr>
            <a:lvl8pPr marL="5689537" indent="0">
              <a:buNone/>
              <a:defRPr sz="2845" b="1"/>
            </a:lvl8pPr>
            <a:lvl9pPr marL="6502328" indent="0">
              <a:buNone/>
              <a:defRPr sz="2845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106D0B7-3334-FC4B-B713-B6EF93380F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9986" y="3341512"/>
            <a:ext cx="6875068" cy="49106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38328E7-3482-B84F-AAE1-F5E8F1DA54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226386" y="2240845"/>
            <a:ext cx="6908923" cy="110066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267" b="1"/>
            </a:lvl1pPr>
            <a:lvl2pPr marL="812791" indent="0">
              <a:buNone/>
              <a:defRPr sz="3556" b="1"/>
            </a:lvl2pPr>
            <a:lvl3pPr marL="1625582" indent="0">
              <a:buNone/>
              <a:defRPr sz="3200" b="1"/>
            </a:lvl3pPr>
            <a:lvl4pPr marL="2438373" indent="0">
              <a:buNone/>
              <a:defRPr sz="2845" b="1"/>
            </a:lvl4pPr>
            <a:lvl5pPr marL="3251164" indent="0">
              <a:buNone/>
              <a:defRPr sz="2845" b="1"/>
            </a:lvl5pPr>
            <a:lvl6pPr marL="4063954" indent="0">
              <a:buNone/>
              <a:defRPr sz="2845" b="1"/>
            </a:lvl6pPr>
            <a:lvl7pPr marL="4876745" indent="0">
              <a:buNone/>
              <a:defRPr sz="2845" b="1"/>
            </a:lvl7pPr>
            <a:lvl8pPr marL="5689537" indent="0">
              <a:buNone/>
              <a:defRPr sz="2845" b="1"/>
            </a:lvl8pPr>
            <a:lvl9pPr marL="6502328" indent="0">
              <a:buNone/>
              <a:defRPr sz="2845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F74C3D52-BDEA-B34B-B49D-377E8FB050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226386" y="3341512"/>
            <a:ext cx="6908923" cy="49106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640F4B52-C222-F142-83B2-79C7A0049B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7165" y="8475136"/>
            <a:ext cx="3656171" cy="488243"/>
          </a:xfrm>
          <a:prstGeom prst="rect">
            <a:avLst/>
          </a:prstGeom>
        </p:spPr>
        <p:txBody>
          <a:bodyPr/>
          <a:lstStyle/>
          <a:p>
            <a:fld id="{C8501BF7-34C2-F140-A0ED-9D3293D5BFDF}" type="datetimeFigureOut">
              <a:rPr lang="pt-BR" smtClean="0"/>
              <a:t>10/06/2021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4D5F65EF-240E-AF40-816E-BAFF9E902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82698" y="8475136"/>
            <a:ext cx="5484257" cy="48824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DF1C7FDB-B9AD-FA43-894F-17D8F89C3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76316" y="8475136"/>
            <a:ext cx="3656171" cy="488243"/>
          </a:xfrm>
          <a:prstGeom prst="rect">
            <a:avLst/>
          </a:prstGeom>
        </p:spPr>
        <p:txBody>
          <a:bodyPr/>
          <a:lstStyle/>
          <a:p>
            <a:fld id="{7700B882-EDDF-EA40-9766-07BA54B2DE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69511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59476B-2522-5B48-84CE-4BDA407E6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14AA3650-0257-EE4C-A00C-8641E56730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7165" y="8475136"/>
            <a:ext cx="3656171" cy="488243"/>
          </a:xfrm>
          <a:prstGeom prst="rect">
            <a:avLst/>
          </a:prstGeom>
        </p:spPr>
        <p:txBody>
          <a:bodyPr/>
          <a:lstStyle/>
          <a:p>
            <a:fld id="{C8501BF7-34C2-F140-A0ED-9D3293D5BFDF}" type="datetimeFigureOut">
              <a:rPr lang="pt-BR" smtClean="0"/>
              <a:t>10/06/2021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FCB903F-591A-7147-B706-C337ACB14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82698" y="8475136"/>
            <a:ext cx="5484257" cy="48824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60DA7AFC-B35D-7243-81CA-30F227F21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76316" y="8475136"/>
            <a:ext cx="3656171" cy="488243"/>
          </a:xfrm>
          <a:prstGeom prst="rect">
            <a:avLst/>
          </a:prstGeom>
        </p:spPr>
        <p:txBody>
          <a:bodyPr/>
          <a:lstStyle/>
          <a:p>
            <a:fld id="{7700B882-EDDF-EA40-9766-07BA54B2DE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31727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F3AB3B9-FDC3-1F4F-9512-FFEDA50C00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7165" y="8475136"/>
            <a:ext cx="3656171" cy="488243"/>
          </a:xfrm>
          <a:prstGeom prst="rect">
            <a:avLst/>
          </a:prstGeom>
        </p:spPr>
        <p:txBody>
          <a:bodyPr/>
          <a:lstStyle/>
          <a:p>
            <a:fld id="{C8501BF7-34C2-F140-A0ED-9D3293D5BFDF}" type="datetimeFigureOut">
              <a:rPr lang="pt-BR" smtClean="0"/>
              <a:t>10/06/2021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AAACC31D-1390-344D-ADC2-14F4E5B80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82698" y="8475136"/>
            <a:ext cx="5484257" cy="48824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752D90E-5D47-3B4D-A9E8-00C2267EF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76316" y="8475136"/>
            <a:ext cx="3656171" cy="488243"/>
          </a:xfrm>
          <a:prstGeom prst="rect">
            <a:avLst/>
          </a:prstGeom>
        </p:spPr>
        <p:txBody>
          <a:bodyPr/>
          <a:lstStyle/>
          <a:p>
            <a:fld id="{7700B882-EDDF-EA40-9766-07BA54B2DE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84897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1C0FB4-A23C-BB42-B0CE-FEBC7B96E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987" y="609601"/>
            <a:ext cx="5241641" cy="2133600"/>
          </a:xfrm>
        </p:spPr>
        <p:txBody>
          <a:bodyPr anchor="b"/>
          <a:lstStyle>
            <a:lvl1pPr>
              <a:defRPr sz="5689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F6A8A74-13FF-BF43-9C52-6EC39A6EE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8924" y="1317980"/>
            <a:ext cx="8226385" cy="6496755"/>
          </a:xfrm>
          <a:prstGeom prst="rect">
            <a:avLst/>
          </a:prstGeom>
        </p:spPr>
        <p:txBody>
          <a:bodyPr/>
          <a:lstStyle>
            <a:lvl1pPr>
              <a:defRPr sz="5689"/>
            </a:lvl1pPr>
            <a:lvl2pPr>
              <a:defRPr sz="4978"/>
            </a:lvl2pPr>
            <a:lvl3pPr>
              <a:defRPr sz="4267"/>
            </a:lvl3pPr>
            <a:lvl4pPr>
              <a:defRPr sz="3556"/>
            </a:lvl4pPr>
            <a:lvl5pPr>
              <a:defRPr sz="3556"/>
            </a:lvl5pPr>
            <a:lvl6pPr>
              <a:defRPr sz="3556"/>
            </a:lvl6pPr>
            <a:lvl7pPr>
              <a:defRPr sz="3556"/>
            </a:lvl7pPr>
            <a:lvl8pPr>
              <a:defRPr sz="3556"/>
            </a:lvl8pPr>
            <a:lvl9pPr>
              <a:defRPr sz="3556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11DE4D1-F5C4-5042-AC71-17ED11ECB3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19987" y="2743200"/>
            <a:ext cx="5241641" cy="50828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45"/>
            </a:lvl1pPr>
            <a:lvl2pPr marL="812791" indent="0">
              <a:buNone/>
              <a:defRPr sz="2489"/>
            </a:lvl2pPr>
            <a:lvl3pPr marL="1625582" indent="0">
              <a:buNone/>
              <a:defRPr sz="2133"/>
            </a:lvl3pPr>
            <a:lvl4pPr marL="2438373" indent="0">
              <a:buNone/>
              <a:defRPr sz="1778"/>
            </a:lvl4pPr>
            <a:lvl5pPr marL="3251164" indent="0">
              <a:buNone/>
              <a:defRPr sz="1778"/>
            </a:lvl5pPr>
            <a:lvl6pPr marL="4063954" indent="0">
              <a:buNone/>
              <a:defRPr sz="1778"/>
            </a:lvl6pPr>
            <a:lvl7pPr marL="4876745" indent="0">
              <a:buNone/>
              <a:defRPr sz="1778"/>
            </a:lvl7pPr>
            <a:lvl8pPr marL="5689537" indent="0">
              <a:buNone/>
              <a:defRPr sz="1778"/>
            </a:lvl8pPr>
            <a:lvl9pPr marL="6502328" indent="0">
              <a:buNone/>
              <a:defRPr sz="1778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4E8DD17-0950-B54F-979F-D8995602A2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7165" y="8475136"/>
            <a:ext cx="3656171" cy="488243"/>
          </a:xfrm>
          <a:prstGeom prst="rect">
            <a:avLst/>
          </a:prstGeom>
        </p:spPr>
        <p:txBody>
          <a:bodyPr/>
          <a:lstStyle/>
          <a:p>
            <a:fld id="{C8501BF7-34C2-F140-A0ED-9D3293D5BFDF}" type="datetimeFigureOut">
              <a:rPr lang="pt-BR" smtClean="0"/>
              <a:t>10/06/2021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EF59392-2633-C949-A4D2-52AF10CD0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82698" y="8475136"/>
            <a:ext cx="5484257" cy="48824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C5B89A7-396C-5F43-89CE-533D75D2E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76316" y="8475136"/>
            <a:ext cx="3656171" cy="488243"/>
          </a:xfrm>
          <a:prstGeom prst="rect">
            <a:avLst/>
          </a:prstGeom>
        </p:spPr>
        <p:txBody>
          <a:bodyPr/>
          <a:lstStyle/>
          <a:p>
            <a:fld id="{7700B882-EDDF-EA40-9766-07BA54B2DE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72776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 2 Palestran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1" descr="I:\TDC2017\Logos\TDC2017\logo-tdc-horizontal-A4.emf">
            <a:extLst>
              <a:ext uri="{FF2B5EF4-FFF2-40B4-BE49-F238E27FC236}">
                <a16:creationId xmlns:a16="http://schemas.microsoft.com/office/drawing/2014/main" id="{64F40C71-D43D-2C47-AB50-D33840B36D5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385" y="7816818"/>
            <a:ext cx="3197038" cy="1090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8B7FB042-C33D-1E42-95B6-8692B9E7BCE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12079" y="379494"/>
            <a:ext cx="16249650" cy="3385344"/>
          </a:xfrm>
          <a:prstGeom prst="rect">
            <a:avLst/>
          </a:prstGeom>
          <a:ln>
            <a:noFill/>
          </a:ln>
        </p:spPr>
      </p:pic>
      <p:sp>
        <p:nvSpPr>
          <p:cNvPr id="6" name="Espaço Reservado para Título 1">
            <a:extLst>
              <a:ext uri="{FF2B5EF4-FFF2-40B4-BE49-F238E27FC236}">
                <a16:creationId xmlns:a16="http://schemas.microsoft.com/office/drawing/2014/main" id="{94CC6BCC-3428-214C-B1FF-E4DC4C47F8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4667" y="3185627"/>
            <a:ext cx="14820315" cy="804334"/>
          </a:xfrm>
        </p:spPr>
        <p:txBody>
          <a:bodyPr/>
          <a:lstStyle>
            <a:lvl1pPr algn="ctr">
              <a:defRPr b="1" i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pt-BR" noProof="0" dirty="0"/>
              <a:t>TRILHA – Nome da Trilha</a:t>
            </a:r>
          </a:p>
        </p:txBody>
      </p:sp>
      <p:sp>
        <p:nvSpPr>
          <p:cNvPr id="21" name="Rectangle 3">
            <a:extLst>
              <a:ext uri="{FF2B5EF4-FFF2-40B4-BE49-F238E27FC236}">
                <a16:creationId xmlns:a16="http://schemas.microsoft.com/office/drawing/2014/main" id="{C793AFEB-F85E-714F-9641-F8AED2016600}"/>
              </a:ext>
            </a:extLst>
          </p:cNvPr>
          <p:cNvSpPr txBox="1">
            <a:spLocks/>
          </p:cNvSpPr>
          <p:nvPr userDrawn="1"/>
        </p:nvSpPr>
        <p:spPr>
          <a:xfrm>
            <a:off x="1356073" y="4865815"/>
            <a:ext cx="13177464" cy="5757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06396" indent="-406396" algn="l" defTabSz="1625582" rtl="0" eaLnBrk="1" latinLnBrk="0" hangingPunct="1">
              <a:lnSpc>
                <a:spcPct val="90000"/>
              </a:lnSpc>
              <a:spcBef>
                <a:spcPts val="1778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1219187" indent="-406396" algn="l" defTabSz="1625582" rtl="0" eaLnBrk="1" latinLnBrk="0" hangingPunct="1">
              <a:lnSpc>
                <a:spcPct val="90000"/>
              </a:lnSpc>
              <a:spcBef>
                <a:spcPts val="888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2031978" indent="-406396" algn="l" defTabSz="1625582" rtl="0" eaLnBrk="1" latinLnBrk="0" hangingPunct="1">
              <a:lnSpc>
                <a:spcPct val="90000"/>
              </a:lnSpc>
              <a:spcBef>
                <a:spcPts val="888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2844769" indent="-406396" algn="l" defTabSz="1625582" rtl="0" eaLnBrk="1" latinLnBrk="0" hangingPunct="1">
              <a:lnSpc>
                <a:spcPct val="90000"/>
              </a:lnSpc>
              <a:spcBef>
                <a:spcPts val="888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3657559" indent="-406396" algn="l" defTabSz="1625582" rtl="0" eaLnBrk="1" latinLnBrk="0" hangingPunct="1">
              <a:lnSpc>
                <a:spcPct val="90000"/>
              </a:lnSpc>
              <a:spcBef>
                <a:spcPts val="888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4470350" indent="-406396" algn="l" defTabSz="1625582" rtl="0" eaLnBrk="1" latinLnBrk="0" hangingPunct="1">
              <a:lnSpc>
                <a:spcPct val="90000"/>
              </a:lnSpc>
              <a:spcBef>
                <a:spcPts val="888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283141" indent="-406396" algn="l" defTabSz="1625582" rtl="0" eaLnBrk="1" latinLnBrk="0" hangingPunct="1">
              <a:lnSpc>
                <a:spcPct val="90000"/>
              </a:lnSpc>
              <a:spcBef>
                <a:spcPts val="888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095932" indent="-406396" algn="l" defTabSz="1625582" rtl="0" eaLnBrk="1" latinLnBrk="0" hangingPunct="1">
              <a:lnSpc>
                <a:spcPct val="90000"/>
              </a:lnSpc>
              <a:spcBef>
                <a:spcPts val="888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08723" indent="-406396" algn="l" defTabSz="1625582" rtl="0" eaLnBrk="1" latinLnBrk="0" hangingPunct="1">
              <a:lnSpc>
                <a:spcPct val="90000"/>
              </a:lnSpc>
              <a:spcBef>
                <a:spcPts val="888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pt-BR" altLang="pt-BR" sz="4000" b="0" i="1" dirty="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32" name="Text Placeholder 8">
            <a:extLst>
              <a:ext uri="{FF2B5EF4-FFF2-40B4-BE49-F238E27FC236}">
                <a16:creationId xmlns:a16="http://schemas.microsoft.com/office/drawing/2014/main" id="{8612EAC1-8EDF-484B-994C-4A586FB3B43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932889" y="4878885"/>
            <a:ext cx="9002129" cy="109069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600" b="0" i="0" baseline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 Narrow" charset="0"/>
              </a:defRPr>
            </a:lvl1pPr>
          </a:lstStyle>
          <a:p>
            <a:pPr lvl="0"/>
            <a:r>
              <a:rPr lang="en-US" dirty="0"/>
              <a:t>Nome Palestra</a:t>
            </a:r>
          </a:p>
        </p:txBody>
      </p:sp>
      <p:sp>
        <p:nvSpPr>
          <p:cNvPr id="33" name="Text Placeholder 8">
            <a:extLst>
              <a:ext uri="{FF2B5EF4-FFF2-40B4-BE49-F238E27FC236}">
                <a16:creationId xmlns:a16="http://schemas.microsoft.com/office/drawing/2014/main" id="{E746AFB2-9E68-E841-8477-AD3AB9C28D0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932578" y="5995501"/>
            <a:ext cx="9002440" cy="99166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0" i="0" baseline="0">
                <a:solidFill>
                  <a:schemeClr val="tx1"/>
                </a:solidFill>
                <a:latin typeface="Roboto Thin" pitchFamily="2" charset="0"/>
                <a:ea typeface="Roboto Thin" pitchFamily="2" charset="0"/>
                <a:cs typeface="Arial Narrow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altLang="pt-BR" sz="35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Medium" panose="02000000000000000000" pitchFamily="2" charset="0"/>
                <a:ea typeface="Roboto Medium" panose="02000000000000000000" pitchFamily="2" charset="0"/>
                <a:cs typeface="+mn-cs"/>
              </a:rPr>
              <a:t>Nome do Palestrantes</a:t>
            </a:r>
          </a:p>
        </p:txBody>
      </p:sp>
      <p:sp>
        <p:nvSpPr>
          <p:cNvPr id="34" name="Text Placeholder 8">
            <a:extLst>
              <a:ext uri="{FF2B5EF4-FFF2-40B4-BE49-F238E27FC236}">
                <a16:creationId xmlns:a16="http://schemas.microsoft.com/office/drawing/2014/main" id="{2706142B-0F04-5242-A2A9-7BE8AB767D6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32890" y="7168082"/>
            <a:ext cx="9002128" cy="46514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400" b="0" i="0" baseline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 Narrow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Qualificação do palestrantes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Light" panose="02000000000000000000" pitchFamily="2" charset="0"/>
              <a:ea typeface="Roboto Light" panose="02000000000000000000" pitchFamily="2" charset="0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646E442-09F9-614A-B9FA-CA9BCAFB948E}"/>
              </a:ext>
            </a:extLst>
          </p:cNvPr>
          <p:cNvSpPr/>
          <p:nvPr userDrawn="1"/>
        </p:nvSpPr>
        <p:spPr>
          <a:xfrm>
            <a:off x="434160" y="4865815"/>
            <a:ext cx="2563906" cy="256390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Espaço Reservado para Imagem 4">
            <a:extLst>
              <a:ext uri="{FF2B5EF4-FFF2-40B4-BE49-F238E27FC236}">
                <a16:creationId xmlns:a16="http://schemas.microsoft.com/office/drawing/2014/main" id="{FEA86413-37EF-8343-A854-DF363854B47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33848" y="4888405"/>
            <a:ext cx="2563906" cy="2563906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2800"/>
            </a:lvl1pPr>
          </a:lstStyle>
          <a:p>
            <a:endParaRPr lang="pt-BR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18A3F75-45E0-8B44-85CE-2C4F154FEE2B}"/>
              </a:ext>
            </a:extLst>
          </p:cNvPr>
          <p:cNvSpPr/>
          <p:nvPr userDrawn="1"/>
        </p:nvSpPr>
        <p:spPr>
          <a:xfrm>
            <a:off x="13251896" y="4836748"/>
            <a:ext cx="2563906" cy="256390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spaço Reservado para Imagem 4">
            <a:extLst>
              <a:ext uri="{FF2B5EF4-FFF2-40B4-BE49-F238E27FC236}">
                <a16:creationId xmlns:a16="http://schemas.microsoft.com/office/drawing/2014/main" id="{79544717-B77E-4C44-AC76-8C308AF0A4D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3251584" y="4859338"/>
            <a:ext cx="2563906" cy="2563906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2800"/>
            </a:lvl1pPr>
          </a:lstStyle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05828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061">
          <p15:clr>
            <a:srgbClr val="FBAE40"/>
          </p15:clr>
        </p15:guide>
        <p15:guide id="2" orient="horz" pos="4717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C2DFD3-4F22-F84E-B68C-0C8EB858D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987" y="609601"/>
            <a:ext cx="5241641" cy="2133600"/>
          </a:xfrm>
        </p:spPr>
        <p:txBody>
          <a:bodyPr anchor="b"/>
          <a:lstStyle>
            <a:lvl1pPr>
              <a:defRPr sz="5689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2267D1B8-5FFA-154A-B16B-8CE2DF9636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908924" y="1317980"/>
            <a:ext cx="8226385" cy="64967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689"/>
            </a:lvl1pPr>
            <a:lvl2pPr marL="812791" indent="0">
              <a:buNone/>
              <a:defRPr sz="4978"/>
            </a:lvl2pPr>
            <a:lvl3pPr marL="1625582" indent="0">
              <a:buNone/>
              <a:defRPr sz="4267"/>
            </a:lvl3pPr>
            <a:lvl4pPr marL="2438373" indent="0">
              <a:buNone/>
              <a:defRPr sz="3556"/>
            </a:lvl4pPr>
            <a:lvl5pPr marL="3251164" indent="0">
              <a:buNone/>
              <a:defRPr sz="3556"/>
            </a:lvl5pPr>
            <a:lvl6pPr marL="4063954" indent="0">
              <a:buNone/>
              <a:defRPr sz="3556"/>
            </a:lvl6pPr>
            <a:lvl7pPr marL="4876745" indent="0">
              <a:buNone/>
              <a:defRPr sz="3556"/>
            </a:lvl7pPr>
            <a:lvl8pPr marL="5689537" indent="0">
              <a:buNone/>
              <a:defRPr sz="3556"/>
            </a:lvl8pPr>
            <a:lvl9pPr marL="6502328" indent="0">
              <a:buNone/>
              <a:defRPr sz="3556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DF05E3A-D17F-B149-9ADF-05F0C18A68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19987" y="2743200"/>
            <a:ext cx="5241641" cy="50828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45"/>
            </a:lvl1pPr>
            <a:lvl2pPr marL="812791" indent="0">
              <a:buNone/>
              <a:defRPr sz="2489"/>
            </a:lvl2pPr>
            <a:lvl3pPr marL="1625582" indent="0">
              <a:buNone/>
              <a:defRPr sz="2133"/>
            </a:lvl3pPr>
            <a:lvl4pPr marL="2438373" indent="0">
              <a:buNone/>
              <a:defRPr sz="1778"/>
            </a:lvl4pPr>
            <a:lvl5pPr marL="3251164" indent="0">
              <a:buNone/>
              <a:defRPr sz="1778"/>
            </a:lvl5pPr>
            <a:lvl6pPr marL="4063954" indent="0">
              <a:buNone/>
              <a:defRPr sz="1778"/>
            </a:lvl6pPr>
            <a:lvl7pPr marL="4876745" indent="0">
              <a:buNone/>
              <a:defRPr sz="1778"/>
            </a:lvl7pPr>
            <a:lvl8pPr marL="5689537" indent="0">
              <a:buNone/>
              <a:defRPr sz="1778"/>
            </a:lvl8pPr>
            <a:lvl9pPr marL="6502328" indent="0">
              <a:buNone/>
              <a:defRPr sz="1778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349959E-4E1F-9843-B7C7-A184F6EB9E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7165" y="8475136"/>
            <a:ext cx="3656171" cy="488243"/>
          </a:xfrm>
          <a:prstGeom prst="rect">
            <a:avLst/>
          </a:prstGeom>
        </p:spPr>
        <p:txBody>
          <a:bodyPr/>
          <a:lstStyle/>
          <a:p>
            <a:fld id="{C8501BF7-34C2-F140-A0ED-9D3293D5BFDF}" type="datetimeFigureOut">
              <a:rPr lang="pt-BR" smtClean="0"/>
              <a:t>10/06/2021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BB11090-CD8A-E346-A3D1-1EC0D8845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82698" y="8475136"/>
            <a:ext cx="5484257" cy="48824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101EAD7-76DA-4145-BF50-B30EB2142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76316" y="8475136"/>
            <a:ext cx="3656171" cy="488243"/>
          </a:xfrm>
          <a:prstGeom prst="rect">
            <a:avLst/>
          </a:prstGeom>
        </p:spPr>
        <p:txBody>
          <a:bodyPr/>
          <a:lstStyle/>
          <a:p>
            <a:fld id="{7700B882-EDDF-EA40-9766-07BA54B2DE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99671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4FCF45-5752-D64B-A399-9D249CB4C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08ECBDD-38D6-E04F-84F7-3E3CD7BAEB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117165" y="2435578"/>
            <a:ext cx="14015323" cy="579966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E183B15-C82A-6049-A2BB-E85380C44F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7165" y="8475136"/>
            <a:ext cx="3656171" cy="488243"/>
          </a:xfrm>
          <a:prstGeom prst="rect">
            <a:avLst/>
          </a:prstGeom>
        </p:spPr>
        <p:txBody>
          <a:bodyPr/>
          <a:lstStyle/>
          <a:p>
            <a:fld id="{C8501BF7-34C2-F140-A0ED-9D3293D5BFDF}" type="datetimeFigureOut">
              <a:rPr lang="pt-BR" smtClean="0"/>
              <a:t>10/06/2021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BD4F24B-C12C-0441-8D4B-9495ABC67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82698" y="8475136"/>
            <a:ext cx="5484257" cy="48824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05A5D86-C87F-D043-870D-7C45C9B40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76316" y="8475136"/>
            <a:ext cx="3656171" cy="488243"/>
          </a:xfrm>
          <a:prstGeom prst="rect">
            <a:avLst/>
          </a:prstGeom>
        </p:spPr>
        <p:txBody>
          <a:bodyPr/>
          <a:lstStyle/>
          <a:p>
            <a:fld id="{7700B882-EDDF-EA40-9766-07BA54B2DE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58633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62CBDFD-B64D-CA41-942C-44660D51D6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1628658" y="488246"/>
            <a:ext cx="3503831" cy="7746999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5420F22-8CAE-D744-A292-12F994DA97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117165" y="488246"/>
            <a:ext cx="10240665" cy="774699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F284435-EBFE-1A45-95A0-1C60489E29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7165" y="8475136"/>
            <a:ext cx="3656171" cy="488243"/>
          </a:xfrm>
          <a:prstGeom prst="rect">
            <a:avLst/>
          </a:prstGeom>
        </p:spPr>
        <p:txBody>
          <a:bodyPr/>
          <a:lstStyle/>
          <a:p>
            <a:fld id="{C8501BF7-34C2-F140-A0ED-9D3293D5BFDF}" type="datetimeFigureOut">
              <a:rPr lang="pt-BR" smtClean="0"/>
              <a:t>10/06/2021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A50F7B1-AC2B-8140-B1A9-FFFF2E79F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82698" y="8475136"/>
            <a:ext cx="5484257" cy="48824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0CC0AAE-CB82-8B40-AED0-56B0F1B70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76316" y="8475136"/>
            <a:ext cx="3656171" cy="488243"/>
          </a:xfrm>
          <a:prstGeom prst="rect">
            <a:avLst/>
          </a:prstGeom>
        </p:spPr>
        <p:txBody>
          <a:bodyPr/>
          <a:lstStyle/>
          <a:p>
            <a:fld id="{7700B882-EDDF-EA40-9766-07BA54B2DE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4070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9">
            <a:extLst>
              <a:ext uri="{FF2B5EF4-FFF2-40B4-BE49-F238E27FC236}">
                <a16:creationId xmlns:a16="http://schemas.microsoft.com/office/drawing/2014/main" id="{C1B8029E-5094-6840-8807-F863C28D3B6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0"/>
            <a:ext cx="16260934" cy="383822"/>
            <a:chOff x="0" y="0"/>
            <a:chExt cx="5764" cy="181"/>
          </a:xfrm>
        </p:grpSpPr>
        <p:sp>
          <p:nvSpPr>
            <p:cNvPr id="6" name="Rectangle 35">
              <a:extLst>
                <a:ext uri="{FF2B5EF4-FFF2-40B4-BE49-F238E27FC236}">
                  <a16:creationId xmlns:a16="http://schemas.microsoft.com/office/drawing/2014/main" id="{A39BC142-B29B-8B49-B122-0BBEA2A3A2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0" y="0"/>
              <a:ext cx="968" cy="181"/>
            </a:xfrm>
            <a:prstGeom prst="rect">
              <a:avLst/>
            </a:prstGeom>
            <a:solidFill>
              <a:srgbClr val="EF8206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" name="Rectangle 46">
              <a:extLst>
                <a:ext uri="{FF2B5EF4-FFF2-40B4-BE49-F238E27FC236}">
                  <a16:creationId xmlns:a16="http://schemas.microsoft.com/office/drawing/2014/main" id="{B2DCCAE7-C222-E64D-9879-FDFC6E28628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65" y="0"/>
              <a:ext cx="963" cy="181"/>
            </a:xfrm>
            <a:prstGeom prst="rect">
              <a:avLst/>
            </a:prstGeom>
            <a:solidFill>
              <a:srgbClr val="E20334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pt-BR">
                  <a:latin typeface="Arial" charset="0"/>
                  <a:ea typeface="ＭＳ Ｐゴシック" charset="0"/>
                </a:rPr>
                <a:t> </a:t>
              </a:r>
            </a:p>
          </p:txBody>
        </p:sp>
        <p:sp>
          <p:nvSpPr>
            <p:cNvPr id="8" name="Rectangle 47">
              <a:extLst>
                <a:ext uri="{FF2B5EF4-FFF2-40B4-BE49-F238E27FC236}">
                  <a16:creationId xmlns:a16="http://schemas.microsoft.com/office/drawing/2014/main" id="{56E0288A-57A4-A046-BE4A-71E940F2C95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27" y="0"/>
              <a:ext cx="963" cy="181"/>
            </a:xfrm>
            <a:prstGeom prst="rect">
              <a:avLst/>
            </a:prstGeom>
            <a:solidFill>
              <a:srgbClr val="7B2525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9" name="Rectangle 48">
              <a:extLst>
                <a:ext uri="{FF2B5EF4-FFF2-40B4-BE49-F238E27FC236}">
                  <a16:creationId xmlns:a16="http://schemas.microsoft.com/office/drawing/2014/main" id="{2C3E5A72-3E52-4B4F-B15D-ECC36717F27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90" y="0"/>
              <a:ext cx="959" cy="181"/>
            </a:xfrm>
            <a:prstGeom prst="rect">
              <a:avLst/>
            </a:prstGeom>
            <a:solidFill>
              <a:srgbClr val="00549A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" name="Rectangle 49">
              <a:extLst>
                <a:ext uri="{FF2B5EF4-FFF2-40B4-BE49-F238E27FC236}">
                  <a16:creationId xmlns:a16="http://schemas.microsoft.com/office/drawing/2014/main" id="{483000C5-7F58-5245-B3FB-4A9BA928A01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842" y="0"/>
              <a:ext cx="963" cy="181"/>
            </a:xfrm>
            <a:prstGeom prst="rect">
              <a:avLst/>
            </a:prstGeom>
            <a:solidFill>
              <a:srgbClr val="0794CE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" name="Rectangle 50">
              <a:extLst>
                <a:ext uri="{FF2B5EF4-FFF2-40B4-BE49-F238E27FC236}">
                  <a16:creationId xmlns:a16="http://schemas.microsoft.com/office/drawing/2014/main" id="{637BBB50-E008-B342-B808-319BF2EE683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801" y="0"/>
              <a:ext cx="963" cy="181"/>
            </a:xfrm>
            <a:prstGeom prst="rect">
              <a:avLst/>
            </a:prstGeom>
            <a:solidFill>
              <a:srgbClr val="00994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2" name="Group 60">
            <a:extLst>
              <a:ext uri="{FF2B5EF4-FFF2-40B4-BE49-F238E27FC236}">
                <a16:creationId xmlns:a16="http://schemas.microsoft.com/office/drawing/2014/main" id="{939EC810-0AC4-EF48-A5C7-105FE6BE6D6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11284" y="8988779"/>
            <a:ext cx="16260934" cy="155221"/>
            <a:chOff x="0" y="0"/>
            <a:chExt cx="5764" cy="181"/>
          </a:xfrm>
        </p:grpSpPr>
        <p:sp>
          <p:nvSpPr>
            <p:cNvPr id="13" name="Rectangle 61">
              <a:extLst>
                <a:ext uri="{FF2B5EF4-FFF2-40B4-BE49-F238E27FC236}">
                  <a16:creationId xmlns:a16="http://schemas.microsoft.com/office/drawing/2014/main" id="{67EEEBEE-5802-BF41-8CE1-C57450EE36E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0" y="0"/>
              <a:ext cx="968" cy="181"/>
            </a:xfrm>
            <a:prstGeom prst="rect">
              <a:avLst/>
            </a:prstGeom>
            <a:solidFill>
              <a:srgbClr val="EF8206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4" name="Rectangle 62">
              <a:extLst>
                <a:ext uri="{FF2B5EF4-FFF2-40B4-BE49-F238E27FC236}">
                  <a16:creationId xmlns:a16="http://schemas.microsoft.com/office/drawing/2014/main" id="{A7A2538A-4459-964D-A531-35990380D7C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65" y="0"/>
              <a:ext cx="963" cy="181"/>
            </a:xfrm>
            <a:prstGeom prst="rect">
              <a:avLst/>
            </a:prstGeom>
            <a:solidFill>
              <a:srgbClr val="E20334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pt-BR">
                  <a:latin typeface="Arial" charset="0"/>
                  <a:ea typeface="ＭＳ Ｐゴシック" charset="0"/>
                </a:rPr>
                <a:t> </a:t>
              </a:r>
            </a:p>
          </p:txBody>
        </p:sp>
        <p:sp>
          <p:nvSpPr>
            <p:cNvPr id="15" name="Rectangle 63">
              <a:extLst>
                <a:ext uri="{FF2B5EF4-FFF2-40B4-BE49-F238E27FC236}">
                  <a16:creationId xmlns:a16="http://schemas.microsoft.com/office/drawing/2014/main" id="{6A8C036F-0A67-B34D-8514-AAFCBF12566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27" y="0"/>
              <a:ext cx="963" cy="181"/>
            </a:xfrm>
            <a:prstGeom prst="rect">
              <a:avLst/>
            </a:prstGeom>
            <a:solidFill>
              <a:srgbClr val="7B2525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6" name="Rectangle 64">
              <a:extLst>
                <a:ext uri="{FF2B5EF4-FFF2-40B4-BE49-F238E27FC236}">
                  <a16:creationId xmlns:a16="http://schemas.microsoft.com/office/drawing/2014/main" id="{8F34A44F-0230-6B40-A0B1-F990AB9F048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90" y="0"/>
              <a:ext cx="959" cy="181"/>
            </a:xfrm>
            <a:prstGeom prst="rect">
              <a:avLst/>
            </a:prstGeom>
            <a:solidFill>
              <a:srgbClr val="00549A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7" name="Rectangle 65">
              <a:extLst>
                <a:ext uri="{FF2B5EF4-FFF2-40B4-BE49-F238E27FC236}">
                  <a16:creationId xmlns:a16="http://schemas.microsoft.com/office/drawing/2014/main" id="{F8C4E94C-BC6E-B440-825C-4754425CD39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842" y="0"/>
              <a:ext cx="963" cy="181"/>
            </a:xfrm>
            <a:prstGeom prst="rect">
              <a:avLst/>
            </a:prstGeom>
            <a:solidFill>
              <a:srgbClr val="0794CE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D85DAD13-8351-6042-BEB4-EBD38CE4F75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801" y="0"/>
              <a:ext cx="963" cy="181"/>
            </a:xfrm>
            <a:prstGeom prst="rect">
              <a:avLst/>
            </a:prstGeom>
            <a:solidFill>
              <a:srgbClr val="00994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pic>
        <p:nvPicPr>
          <p:cNvPr id="19" name="Picture 3" descr="I:\TDC2017\Logos\TDC2017\logo-tdc-vertical-A4.emf">
            <a:extLst>
              <a:ext uri="{FF2B5EF4-FFF2-40B4-BE49-F238E27FC236}">
                <a16:creationId xmlns:a16="http://schemas.microsoft.com/office/drawing/2014/main" id="{8EF8CC68-2DC1-244C-A1C3-CA0362733BF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313" y="860780"/>
            <a:ext cx="6787614" cy="4306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7570" name="Espaço Reservado para Título 1"/>
          <p:cNvSpPr>
            <a:spLocks noGrp="1"/>
          </p:cNvSpPr>
          <p:nvPr>
            <p:ph type="ctrTitle"/>
          </p:nvPr>
        </p:nvSpPr>
        <p:spPr>
          <a:xfrm>
            <a:off x="1215904" y="5245101"/>
            <a:ext cx="13812203" cy="804334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pt-BR" noProof="0" dirty="0"/>
              <a:t>Click </a:t>
            </a:r>
            <a:r>
              <a:rPr lang="pt-BR" noProof="0" dirty="0" err="1"/>
              <a:t>to</a:t>
            </a:r>
            <a:r>
              <a:rPr lang="pt-BR" noProof="0" dirty="0"/>
              <a:t> </a:t>
            </a:r>
            <a:r>
              <a:rPr lang="pt-BR" noProof="0" dirty="0" err="1"/>
              <a:t>edit</a:t>
            </a:r>
            <a:r>
              <a:rPr lang="pt-BR" noProof="0" dirty="0"/>
              <a:t> Master </a:t>
            </a:r>
            <a:r>
              <a:rPr lang="pt-BR" noProof="0" dirty="0" err="1"/>
              <a:t>title</a:t>
            </a:r>
            <a:r>
              <a:rPr lang="pt-BR" noProof="0" dirty="0"/>
              <a:t> </a:t>
            </a:r>
            <a:r>
              <a:rPr lang="pt-BR" noProof="0" dirty="0" err="1"/>
              <a:t>style</a:t>
            </a:r>
            <a:endParaRPr lang="pt-BR" noProof="0" dirty="0"/>
          </a:p>
        </p:txBody>
      </p:sp>
      <p:sp>
        <p:nvSpPr>
          <p:cNvPr id="237571" name="Espaço Reservado para Texto 2"/>
          <p:cNvSpPr>
            <a:spLocks noGrp="1"/>
          </p:cNvSpPr>
          <p:nvPr>
            <p:ph type="subTitle" idx="1"/>
          </p:nvPr>
        </p:nvSpPr>
        <p:spPr>
          <a:xfrm>
            <a:off x="2437449" y="6203953"/>
            <a:ext cx="11374755" cy="1314450"/>
          </a:xfrm>
          <a:prstGeom prst="rect">
            <a:avLst/>
          </a:prstGeom>
        </p:spPr>
        <p:txBody>
          <a:bodyPr/>
          <a:lstStyle>
            <a:lvl1pPr marL="0" indent="0" algn="ctr">
              <a:buFont typeface="Arial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pt-BR" noProof="0" dirty="0"/>
              <a:t>Click </a:t>
            </a:r>
            <a:r>
              <a:rPr lang="pt-BR" noProof="0" dirty="0" err="1"/>
              <a:t>to</a:t>
            </a:r>
            <a:r>
              <a:rPr lang="pt-BR" noProof="0" dirty="0"/>
              <a:t> </a:t>
            </a:r>
            <a:r>
              <a:rPr lang="pt-BR" noProof="0" dirty="0" err="1"/>
              <a:t>edit</a:t>
            </a:r>
            <a:r>
              <a:rPr lang="pt-BR" noProof="0" dirty="0"/>
              <a:t> Master </a:t>
            </a:r>
            <a:r>
              <a:rPr lang="pt-BR" noProof="0" dirty="0" err="1"/>
              <a:t>subtitle</a:t>
            </a:r>
            <a:r>
              <a:rPr lang="pt-BR" noProof="0" dirty="0"/>
              <a:t> </a:t>
            </a:r>
            <a:r>
              <a:rPr lang="pt-BR" noProof="0" dirty="0" err="1"/>
              <a:t>style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742694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5">
            <a:extLst>
              <a:ext uri="{FF2B5EF4-FFF2-40B4-BE49-F238E27FC236}">
                <a16:creationId xmlns:a16="http://schemas.microsoft.com/office/drawing/2014/main" id="{EF894B38-3B57-D347-A5C6-4EB4D62AFE4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" y="1"/>
            <a:ext cx="6333324" cy="9144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845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pt-BR"/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FD0BE9ED-A67F-3945-BF1E-51FD098F1B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411450" y="5118334"/>
            <a:ext cx="8154719" cy="217624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5689"/>
              </a:lnSpc>
              <a:spcBef>
                <a:spcPts val="0"/>
              </a:spcBef>
              <a:buNone/>
              <a:defRPr sz="32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812791" indent="0">
              <a:buNone/>
              <a:defRPr b="0" i="0">
                <a:solidFill>
                  <a:schemeClr val="bg2">
                    <a:lumMod val="50000"/>
                  </a:schemeClr>
                </a:solidFill>
                <a:latin typeface="Lato" panose="020F0502020204030203" pitchFamily="34" charset="77"/>
              </a:defRPr>
            </a:lvl2pPr>
            <a:lvl3pPr marL="1625582" indent="0">
              <a:buNone/>
              <a:defRPr b="0" i="0">
                <a:solidFill>
                  <a:schemeClr val="bg2">
                    <a:lumMod val="50000"/>
                  </a:schemeClr>
                </a:solidFill>
                <a:latin typeface="Lato" panose="020F0502020204030203" pitchFamily="34" charset="77"/>
              </a:defRPr>
            </a:lvl3pPr>
            <a:lvl4pPr marL="2438373" indent="0">
              <a:buNone/>
              <a:defRPr b="0" i="0">
                <a:solidFill>
                  <a:schemeClr val="bg2">
                    <a:lumMod val="50000"/>
                  </a:schemeClr>
                </a:solidFill>
                <a:latin typeface="Lato" panose="020F0502020204030203" pitchFamily="34" charset="77"/>
              </a:defRPr>
            </a:lvl4pPr>
            <a:lvl5pPr marL="3251164" indent="0">
              <a:buNone/>
              <a:defRPr b="0" i="0">
                <a:solidFill>
                  <a:schemeClr val="bg2">
                    <a:lumMod val="50000"/>
                  </a:schemeClr>
                </a:solidFill>
                <a:latin typeface="Lato" panose="020F0502020204030203" pitchFamily="34" charset="77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</a:t>
            </a:r>
            <a:r>
              <a:rPr lang="en-US" dirty="0"/>
              <a:t> perv.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5C775CD1-685F-EF49-9BCA-FC3391338A3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69793" y="1849425"/>
            <a:ext cx="8154721" cy="272257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978" b="0" i="0" baseline="0">
                <a:solidFill>
                  <a:schemeClr val="bg2"/>
                </a:solidFill>
                <a:latin typeface="Lato Black" panose="020F0502020204030203" pitchFamily="34" charset="77"/>
                <a:ea typeface="Lato Black" panose="020F0502020204030203" pitchFamily="34" charset="77"/>
                <a:cs typeface="Arial Narrow" charset="0"/>
              </a:defRPr>
            </a:lvl1pPr>
          </a:lstStyle>
          <a:p>
            <a:pPr lvl="0"/>
            <a:r>
              <a:rPr lang="en-US" dirty="0"/>
              <a:t>TÍTULO COM SOBREPOSIÇÃO EM IMAGEM</a:t>
            </a:r>
          </a:p>
        </p:txBody>
      </p:sp>
    </p:spTree>
    <p:extLst>
      <p:ext uri="{BB962C8B-B14F-4D97-AF65-F5344CB8AC3E}">
        <p14:creationId xmlns:p14="http://schemas.microsoft.com/office/powerpoint/2010/main" val="12171872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m quadrada it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82BF50-FF6F-9F42-B21B-3AFA1A11241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003918" y="1541425"/>
            <a:ext cx="9019673" cy="1005526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r>
              <a:rPr lang="en-US" dirty="0"/>
              <a:t>Entre com o </a:t>
            </a:r>
            <a:r>
              <a:rPr lang="en-US" dirty="0" err="1"/>
              <a:t>subtítulo</a:t>
            </a:r>
            <a:r>
              <a:rPr lang="en-US" dirty="0"/>
              <a:t> </a:t>
            </a:r>
            <a:r>
              <a:rPr lang="en-US" dirty="0" err="1"/>
              <a:t>aqui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F9B0628-DBC8-064E-9889-9F5C134283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650" y="734952"/>
            <a:ext cx="10143818" cy="495383"/>
          </a:xfrm>
        </p:spPr>
        <p:txBody>
          <a:bodyPr/>
          <a:lstStyle>
            <a:lvl1pPr>
              <a:defRPr b="1" i="0">
                <a:solidFill>
                  <a:schemeClr val="bg2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 err="1"/>
              <a:t>Pontos</a:t>
            </a:r>
            <a:r>
              <a:rPr lang="en-US" dirty="0"/>
              <a:t> </a:t>
            </a:r>
            <a:r>
              <a:rPr lang="en-US" dirty="0" err="1"/>
              <a:t>importantes</a:t>
            </a:r>
            <a:endParaRPr lang="en-US" dirty="0"/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87A42023-1EAF-A84C-A909-53CF73585E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666726" y="3454558"/>
            <a:ext cx="2470484" cy="24777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/>
            </a:lvl1pPr>
          </a:lstStyle>
          <a:p>
            <a:r>
              <a:rPr lang="pt-BR" dirty="0"/>
              <a:t>Clique no ícone para adicionar uma imagem</a:t>
            </a: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85C2B3C6-6942-C649-97FE-C959579EBB9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243073" y="3454558"/>
            <a:ext cx="2470484" cy="24777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/>
            </a:lvl1pPr>
          </a:lstStyle>
          <a:p>
            <a:r>
              <a:rPr lang="pt-BR"/>
              <a:t>Clique no ícone para adicionar uma imagem</a:t>
            </a:r>
            <a:endParaRPr lang="pt-BR" dirty="0"/>
          </a:p>
        </p:txBody>
      </p:sp>
      <p:sp>
        <p:nvSpPr>
          <p:cNvPr id="19" name="Picture Placeholder 5">
            <a:extLst>
              <a:ext uri="{FF2B5EF4-FFF2-40B4-BE49-F238E27FC236}">
                <a16:creationId xmlns:a16="http://schemas.microsoft.com/office/drawing/2014/main" id="{D3E72359-CFF3-6F4D-89EB-8E26E8F3E2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819420" y="3454558"/>
            <a:ext cx="2470484" cy="24777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/>
            </a:lvl1pPr>
          </a:lstStyle>
          <a:p>
            <a:r>
              <a:rPr lang="pt-BR"/>
              <a:t>Clique no ícone para adicionar uma imagem</a:t>
            </a:r>
            <a:endParaRPr lang="pt-BR" dirty="0"/>
          </a:p>
        </p:txBody>
      </p:sp>
      <p:sp>
        <p:nvSpPr>
          <p:cNvPr id="20" name="Picture Placeholder 6">
            <a:extLst>
              <a:ext uri="{FF2B5EF4-FFF2-40B4-BE49-F238E27FC236}">
                <a16:creationId xmlns:a16="http://schemas.microsoft.com/office/drawing/2014/main" id="{96169AF6-3C91-E541-AA3D-88867E6C8F0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2090378" y="3454558"/>
            <a:ext cx="2470484" cy="24777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/>
            </a:lvl1pPr>
          </a:lstStyle>
          <a:p>
            <a:r>
              <a:rPr lang="pt-BR"/>
              <a:t>Clique no ícone para adicionar uma imagem</a:t>
            </a:r>
            <a:endParaRPr lang="pt-BR" dirty="0"/>
          </a:p>
        </p:txBody>
      </p:sp>
      <p:sp>
        <p:nvSpPr>
          <p:cNvPr id="21" name="Espaço Reservado para Texto 20">
            <a:extLst>
              <a:ext uri="{FF2B5EF4-FFF2-40B4-BE49-F238E27FC236}">
                <a16:creationId xmlns:a16="http://schemas.microsoft.com/office/drawing/2014/main" id="{9E5EA315-A9CE-724F-BB69-7ECA6327FA1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259139" y="6237722"/>
            <a:ext cx="1595437" cy="44291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1 Ponto</a:t>
            </a:r>
          </a:p>
          <a:p>
            <a:pPr lvl="0"/>
            <a:endParaRPr lang="pt-BR" dirty="0"/>
          </a:p>
        </p:txBody>
      </p:sp>
      <p:sp>
        <p:nvSpPr>
          <p:cNvPr id="23" name="Espaço Reservado para Texto 22">
            <a:extLst>
              <a:ext uri="{FF2B5EF4-FFF2-40B4-BE49-F238E27FC236}">
                <a16:creationId xmlns:a16="http://schemas.microsoft.com/office/drawing/2014/main" id="{B9EE7A36-7E44-0F49-A0F3-C7B33C2AE22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19420" y="6943863"/>
            <a:ext cx="2470484" cy="1453540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sz="1600" b="0" i="0" kern="12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Lorem ipsum dolor sit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amet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,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consec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tetur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adipiscing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elit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. at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efficitur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tortor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.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Donec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congue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odio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bibendum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Light" panose="02000000000000000000" pitchFamily="2" charset="0"/>
              <a:ea typeface="Roboto Light" panose="02000000000000000000" pitchFamily="2" charset="0"/>
              <a:cs typeface="+mn-cs"/>
            </a:endParaRPr>
          </a:p>
          <a:p>
            <a:pPr lvl="0"/>
            <a:endParaRPr lang="pt-BR" dirty="0"/>
          </a:p>
        </p:txBody>
      </p:sp>
      <p:sp>
        <p:nvSpPr>
          <p:cNvPr id="24" name="Espaço Reservado para Texto 20">
            <a:extLst>
              <a:ext uri="{FF2B5EF4-FFF2-40B4-BE49-F238E27FC236}">
                <a16:creationId xmlns:a16="http://schemas.microsoft.com/office/drawing/2014/main" id="{A5A1224A-851D-9243-AF30-E3D9B5D6B50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682792" y="6237722"/>
            <a:ext cx="1595437" cy="44291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2 Ponto</a:t>
            </a:r>
          </a:p>
          <a:p>
            <a:pPr lvl="0"/>
            <a:endParaRPr lang="pt-BR" dirty="0"/>
          </a:p>
        </p:txBody>
      </p:sp>
      <p:sp>
        <p:nvSpPr>
          <p:cNvPr id="25" name="Espaço Reservado para Texto 22">
            <a:extLst>
              <a:ext uri="{FF2B5EF4-FFF2-40B4-BE49-F238E27FC236}">
                <a16:creationId xmlns:a16="http://schemas.microsoft.com/office/drawing/2014/main" id="{F076BCE0-AB58-6D48-80CE-B570FC2841F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243073" y="6943863"/>
            <a:ext cx="2470484" cy="1453540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sz="1600" b="0" i="0" kern="12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Lorem ipsum dolor sit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amet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,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consec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tetur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adipiscing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elit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. at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efficitur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tortor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.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Donec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congue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odio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bibendum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Light" panose="02000000000000000000" pitchFamily="2" charset="0"/>
              <a:ea typeface="Roboto Light" panose="02000000000000000000" pitchFamily="2" charset="0"/>
              <a:cs typeface="+mn-cs"/>
            </a:endParaRPr>
          </a:p>
          <a:p>
            <a:pPr lvl="0"/>
            <a:endParaRPr lang="pt-BR" dirty="0"/>
          </a:p>
        </p:txBody>
      </p:sp>
      <p:sp>
        <p:nvSpPr>
          <p:cNvPr id="26" name="Espaço Reservado para Texto 20">
            <a:extLst>
              <a:ext uri="{FF2B5EF4-FFF2-40B4-BE49-F238E27FC236}">
                <a16:creationId xmlns:a16="http://schemas.microsoft.com/office/drawing/2014/main" id="{434DB8B3-B0B9-6E45-8B82-234F8E7B3CE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06445" y="6237722"/>
            <a:ext cx="1595437" cy="44291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3 Ponto</a:t>
            </a:r>
          </a:p>
          <a:p>
            <a:pPr lvl="0"/>
            <a:endParaRPr lang="pt-BR" dirty="0"/>
          </a:p>
        </p:txBody>
      </p:sp>
      <p:sp>
        <p:nvSpPr>
          <p:cNvPr id="27" name="Espaço Reservado para Texto 22">
            <a:extLst>
              <a:ext uri="{FF2B5EF4-FFF2-40B4-BE49-F238E27FC236}">
                <a16:creationId xmlns:a16="http://schemas.microsoft.com/office/drawing/2014/main" id="{879F5DBE-FB41-D146-8D80-7C3BBC5A62A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666726" y="6943863"/>
            <a:ext cx="2470484" cy="1453540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sz="1600" b="0" i="0" kern="12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Lorem ipsum dolor sit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amet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,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consec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tetur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adipiscing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elit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. at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efficitur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tortor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.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Donec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congue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odio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bibendum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Light" panose="02000000000000000000" pitchFamily="2" charset="0"/>
              <a:ea typeface="Roboto Light" panose="02000000000000000000" pitchFamily="2" charset="0"/>
              <a:cs typeface="+mn-cs"/>
            </a:endParaRPr>
          </a:p>
          <a:p>
            <a:pPr lvl="0"/>
            <a:endParaRPr lang="pt-BR" dirty="0"/>
          </a:p>
        </p:txBody>
      </p:sp>
      <p:sp>
        <p:nvSpPr>
          <p:cNvPr id="28" name="Espaço Reservado para Texto 20">
            <a:extLst>
              <a:ext uri="{FF2B5EF4-FFF2-40B4-BE49-F238E27FC236}">
                <a16:creationId xmlns:a16="http://schemas.microsoft.com/office/drawing/2014/main" id="{2E2FE1B4-4D49-1845-80C0-8A7C694CC11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2530097" y="6237722"/>
            <a:ext cx="1595437" cy="44291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4 Ponto</a:t>
            </a:r>
          </a:p>
          <a:p>
            <a:pPr lvl="0"/>
            <a:endParaRPr lang="pt-BR" dirty="0"/>
          </a:p>
        </p:txBody>
      </p:sp>
      <p:sp>
        <p:nvSpPr>
          <p:cNvPr id="29" name="Espaço Reservado para Texto 22">
            <a:extLst>
              <a:ext uri="{FF2B5EF4-FFF2-40B4-BE49-F238E27FC236}">
                <a16:creationId xmlns:a16="http://schemas.microsoft.com/office/drawing/2014/main" id="{3CE5E994-1EE6-FE42-9146-BFF9512DC90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2090378" y="6943863"/>
            <a:ext cx="2470484" cy="1453540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sz="1600" b="0" i="0" kern="12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Lorem ipsum dolor sit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amet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,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consec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tetur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adipiscing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elit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. at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efficitur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tortor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.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Donec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congue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odio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bibendum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Light" panose="02000000000000000000" pitchFamily="2" charset="0"/>
              <a:ea typeface="Roboto Light" panose="02000000000000000000" pitchFamily="2" charset="0"/>
              <a:cs typeface="+mn-cs"/>
            </a:endParaRPr>
          </a:p>
          <a:p>
            <a:pPr lv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224436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">
            <a:extLst>
              <a:ext uri="{FF2B5EF4-FFF2-40B4-BE49-F238E27FC236}">
                <a16:creationId xmlns:a16="http://schemas.microsoft.com/office/drawing/2014/main" id="{053A0F03-FF07-5A4D-A664-EF3F4609EAD7}"/>
              </a:ext>
            </a:extLst>
          </p:cNvPr>
          <p:cNvGrpSpPr/>
          <p:nvPr userDrawn="1"/>
        </p:nvGrpSpPr>
        <p:grpSpPr>
          <a:xfrm>
            <a:off x="439789" y="2059601"/>
            <a:ext cx="6073306" cy="5723943"/>
            <a:chOff x="1113053" y="2151529"/>
            <a:chExt cx="3395738" cy="3200400"/>
          </a:xfrm>
        </p:grpSpPr>
        <p:grpSp>
          <p:nvGrpSpPr>
            <p:cNvPr id="5" name="Group 2">
              <a:extLst>
                <a:ext uri="{FF2B5EF4-FFF2-40B4-BE49-F238E27FC236}">
                  <a16:creationId xmlns:a16="http://schemas.microsoft.com/office/drawing/2014/main" id="{24E7CEF0-3130-D449-9402-4EB86AA275E5}"/>
                </a:ext>
              </a:extLst>
            </p:cNvPr>
            <p:cNvGrpSpPr/>
            <p:nvPr/>
          </p:nvGrpSpPr>
          <p:grpSpPr>
            <a:xfrm>
              <a:off x="1113053" y="2151529"/>
              <a:ext cx="3395738" cy="3200400"/>
              <a:chOff x="6688138" y="3175"/>
              <a:chExt cx="2732087" cy="2574925"/>
            </a:xfrm>
            <a:solidFill>
              <a:schemeClr val="bg1">
                <a:lumMod val="85000"/>
              </a:schemeClr>
            </a:solidFill>
          </p:grpSpPr>
          <p:sp>
            <p:nvSpPr>
              <p:cNvPr id="8" name="Freeform 22">
                <a:extLst>
                  <a:ext uri="{FF2B5EF4-FFF2-40B4-BE49-F238E27FC236}">
                    <a16:creationId xmlns:a16="http://schemas.microsoft.com/office/drawing/2014/main" id="{59C5E8DA-F767-4A4E-ACD2-79B76E519F6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566025" y="833438"/>
                <a:ext cx="933450" cy="939800"/>
              </a:xfrm>
              <a:custGeom>
                <a:avLst/>
                <a:gdLst>
                  <a:gd name="T0" fmla="*/ 195 w 392"/>
                  <a:gd name="T1" fmla="*/ 395 h 395"/>
                  <a:gd name="T2" fmla="*/ 157 w 392"/>
                  <a:gd name="T3" fmla="*/ 391 h 395"/>
                  <a:gd name="T4" fmla="*/ 156 w 392"/>
                  <a:gd name="T5" fmla="*/ 391 h 395"/>
                  <a:gd name="T6" fmla="*/ 165 w 392"/>
                  <a:gd name="T7" fmla="*/ 344 h 395"/>
                  <a:gd name="T8" fmla="*/ 166 w 392"/>
                  <a:gd name="T9" fmla="*/ 345 h 395"/>
                  <a:gd name="T10" fmla="*/ 195 w 392"/>
                  <a:gd name="T11" fmla="*/ 347 h 395"/>
                  <a:gd name="T12" fmla="*/ 345 w 392"/>
                  <a:gd name="T13" fmla="*/ 198 h 395"/>
                  <a:gd name="T14" fmla="*/ 345 w 392"/>
                  <a:gd name="T15" fmla="*/ 196 h 395"/>
                  <a:gd name="T16" fmla="*/ 392 w 392"/>
                  <a:gd name="T17" fmla="*/ 196 h 395"/>
                  <a:gd name="T18" fmla="*/ 392 w 392"/>
                  <a:gd name="T19" fmla="*/ 198 h 395"/>
                  <a:gd name="T20" fmla="*/ 195 w 392"/>
                  <a:gd name="T21" fmla="*/ 395 h 395"/>
                  <a:gd name="T22" fmla="*/ 160 w 392"/>
                  <a:gd name="T23" fmla="*/ 388 h 395"/>
                  <a:gd name="T24" fmla="*/ 195 w 392"/>
                  <a:gd name="T25" fmla="*/ 391 h 395"/>
                  <a:gd name="T26" fmla="*/ 389 w 392"/>
                  <a:gd name="T27" fmla="*/ 199 h 395"/>
                  <a:gd name="T28" fmla="*/ 349 w 392"/>
                  <a:gd name="T29" fmla="*/ 199 h 395"/>
                  <a:gd name="T30" fmla="*/ 195 w 392"/>
                  <a:gd name="T31" fmla="*/ 351 h 395"/>
                  <a:gd name="T32" fmla="*/ 168 w 392"/>
                  <a:gd name="T33" fmla="*/ 349 h 395"/>
                  <a:gd name="T34" fmla="*/ 160 w 392"/>
                  <a:gd name="T35" fmla="*/ 388 h 395"/>
                  <a:gd name="T36" fmla="*/ 46 w 392"/>
                  <a:gd name="T37" fmla="*/ 179 h 395"/>
                  <a:gd name="T38" fmla="*/ 0 w 392"/>
                  <a:gd name="T39" fmla="*/ 173 h 395"/>
                  <a:gd name="T40" fmla="*/ 0 w 392"/>
                  <a:gd name="T41" fmla="*/ 171 h 395"/>
                  <a:gd name="T42" fmla="*/ 195 w 392"/>
                  <a:gd name="T43" fmla="*/ 0 h 395"/>
                  <a:gd name="T44" fmla="*/ 258 w 392"/>
                  <a:gd name="T45" fmla="*/ 11 h 395"/>
                  <a:gd name="T46" fmla="*/ 260 w 392"/>
                  <a:gd name="T47" fmla="*/ 11 h 395"/>
                  <a:gd name="T48" fmla="*/ 245 w 392"/>
                  <a:gd name="T49" fmla="*/ 56 h 395"/>
                  <a:gd name="T50" fmla="*/ 243 w 392"/>
                  <a:gd name="T51" fmla="*/ 56 h 395"/>
                  <a:gd name="T52" fmla="*/ 195 w 392"/>
                  <a:gd name="T53" fmla="*/ 48 h 395"/>
                  <a:gd name="T54" fmla="*/ 47 w 392"/>
                  <a:gd name="T55" fmla="*/ 178 h 395"/>
                  <a:gd name="T56" fmla="*/ 46 w 392"/>
                  <a:gd name="T57" fmla="*/ 179 h 395"/>
                  <a:gd name="T58" fmla="*/ 4 w 392"/>
                  <a:gd name="T59" fmla="*/ 170 h 395"/>
                  <a:gd name="T60" fmla="*/ 43 w 392"/>
                  <a:gd name="T61" fmla="*/ 175 h 395"/>
                  <a:gd name="T62" fmla="*/ 195 w 392"/>
                  <a:gd name="T63" fmla="*/ 44 h 395"/>
                  <a:gd name="T64" fmla="*/ 195 w 392"/>
                  <a:gd name="T65" fmla="*/ 44 h 395"/>
                  <a:gd name="T66" fmla="*/ 243 w 392"/>
                  <a:gd name="T67" fmla="*/ 52 h 395"/>
                  <a:gd name="T68" fmla="*/ 256 w 392"/>
                  <a:gd name="T69" fmla="*/ 14 h 395"/>
                  <a:gd name="T70" fmla="*/ 195 w 392"/>
                  <a:gd name="T71" fmla="*/ 4 h 395"/>
                  <a:gd name="T72" fmla="*/ 4 w 392"/>
                  <a:gd name="T73" fmla="*/ 170 h 3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92" h="395">
                    <a:moveTo>
                      <a:pt x="195" y="395"/>
                    </a:moveTo>
                    <a:cubicBezTo>
                      <a:pt x="183" y="395"/>
                      <a:pt x="170" y="394"/>
                      <a:pt x="157" y="391"/>
                    </a:cubicBezTo>
                    <a:cubicBezTo>
                      <a:pt x="156" y="391"/>
                      <a:pt x="156" y="391"/>
                      <a:pt x="156" y="391"/>
                    </a:cubicBezTo>
                    <a:cubicBezTo>
                      <a:pt x="165" y="344"/>
                      <a:pt x="165" y="344"/>
                      <a:pt x="165" y="344"/>
                    </a:cubicBezTo>
                    <a:cubicBezTo>
                      <a:pt x="166" y="345"/>
                      <a:pt x="166" y="345"/>
                      <a:pt x="166" y="345"/>
                    </a:cubicBezTo>
                    <a:cubicBezTo>
                      <a:pt x="176" y="346"/>
                      <a:pt x="186" y="347"/>
                      <a:pt x="195" y="347"/>
                    </a:cubicBezTo>
                    <a:cubicBezTo>
                      <a:pt x="278" y="347"/>
                      <a:pt x="345" y="280"/>
                      <a:pt x="345" y="198"/>
                    </a:cubicBezTo>
                    <a:cubicBezTo>
                      <a:pt x="345" y="196"/>
                      <a:pt x="345" y="196"/>
                      <a:pt x="345" y="196"/>
                    </a:cubicBezTo>
                    <a:cubicBezTo>
                      <a:pt x="392" y="196"/>
                      <a:pt x="392" y="196"/>
                      <a:pt x="392" y="196"/>
                    </a:cubicBezTo>
                    <a:cubicBezTo>
                      <a:pt x="392" y="198"/>
                      <a:pt x="392" y="198"/>
                      <a:pt x="392" y="198"/>
                    </a:cubicBezTo>
                    <a:cubicBezTo>
                      <a:pt x="392" y="306"/>
                      <a:pt x="304" y="395"/>
                      <a:pt x="195" y="395"/>
                    </a:cubicBezTo>
                    <a:close/>
                    <a:moveTo>
                      <a:pt x="160" y="388"/>
                    </a:moveTo>
                    <a:cubicBezTo>
                      <a:pt x="171" y="390"/>
                      <a:pt x="183" y="391"/>
                      <a:pt x="195" y="391"/>
                    </a:cubicBezTo>
                    <a:cubicBezTo>
                      <a:pt x="301" y="391"/>
                      <a:pt x="388" y="305"/>
                      <a:pt x="389" y="199"/>
                    </a:cubicBezTo>
                    <a:cubicBezTo>
                      <a:pt x="349" y="199"/>
                      <a:pt x="349" y="199"/>
                      <a:pt x="349" y="199"/>
                    </a:cubicBezTo>
                    <a:cubicBezTo>
                      <a:pt x="348" y="283"/>
                      <a:pt x="279" y="351"/>
                      <a:pt x="195" y="351"/>
                    </a:cubicBezTo>
                    <a:cubicBezTo>
                      <a:pt x="186" y="351"/>
                      <a:pt x="177" y="350"/>
                      <a:pt x="168" y="349"/>
                    </a:cubicBezTo>
                    <a:lnTo>
                      <a:pt x="160" y="388"/>
                    </a:lnTo>
                    <a:close/>
                    <a:moveTo>
                      <a:pt x="46" y="179"/>
                    </a:moveTo>
                    <a:cubicBezTo>
                      <a:pt x="0" y="173"/>
                      <a:pt x="0" y="173"/>
                      <a:pt x="0" y="173"/>
                    </a:cubicBezTo>
                    <a:cubicBezTo>
                      <a:pt x="0" y="171"/>
                      <a:pt x="0" y="171"/>
                      <a:pt x="0" y="171"/>
                    </a:cubicBezTo>
                    <a:cubicBezTo>
                      <a:pt x="13" y="74"/>
                      <a:pt x="97" y="0"/>
                      <a:pt x="195" y="0"/>
                    </a:cubicBezTo>
                    <a:cubicBezTo>
                      <a:pt x="217" y="0"/>
                      <a:pt x="238" y="4"/>
                      <a:pt x="258" y="11"/>
                    </a:cubicBezTo>
                    <a:cubicBezTo>
                      <a:pt x="260" y="11"/>
                      <a:pt x="260" y="11"/>
                      <a:pt x="260" y="11"/>
                    </a:cubicBezTo>
                    <a:cubicBezTo>
                      <a:pt x="245" y="56"/>
                      <a:pt x="245" y="56"/>
                      <a:pt x="245" y="56"/>
                    </a:cubicBezTo>
                    <a:cubicBezTo>
                      <a:pt x="243" y="56"/>
                      <a:pt x="243" y="56"/>
                      <a:pt x="243" y="56"/>
                    </a:cubicBezTo>
                    <a:cubicBezTo>
                      <a:pt x="228" y="50"/>
                      <a:pt x="212" y="48"/>
                      <a:pt x="195" y="48"/>
                    </a:cubicBezTo>
                    <a:cubicBezTo>
                      <a:pt x="120" y="48"/>
                      <a:pt x="57" y="104"/>
                      <a:pt x="47" y="178"/>
                    </a:cubicBezTo>
                    <a:lnTo>
                      <a:pt x="46" y="179"/>
                    </a:lnTo>
                    <a:close/>
                    <a:moveTo>
                      <a:pt x="4" y="170"/>
                    </a:moveTo>
                    <a:cubicBezTo>
                      <a:pt x="43" y="175"/>
                      <a:pt x="43" y="175"/>
                      <a:pt x="43" y="175"/>
                    </a:cubicBezTo>
                    <a:cubicBezTo>
                      <a:pt x="54" y="100"/>
                      <a:pt x="119" y="44"/>
                      <a:pt x="195" y="44"/>
                    </a:cubicBezTo>
                    <a:cubicBezTo>
                      <a:pt x="195" y="44"/>
                      <a:pt x="195" y="44"/>
                      <a:pt x="195" y="44"/>
                    </a:cubicBezTo>
                    <a:cubicBezTo>
                      <a:pt x="211" y="44"/>
                      <a:pt x="227" y="47"/>
                      <a:pt x="243" y="52"/>
                    </a:cubicBezTo>
                    <a:cubicBezTo>
                      <a:pt x="256" y="14"/>
                      <a:pt x="256" y="14"/>
                      <a:pt x="256" y="14"/>
                    </a:cubicBezTo>
                    <a:cubicBezTo>
                      <a:pt x="236" y="7"/>
                      <a:pt x="216" y="4"/>
                      <a:pt x="195" y="4"/>
                    </a:cubicBezTo>
                    <a:cubicBezTo>
                      <a:pt x="99" y="4"/>
                      <a:pt x="17" y="75"/>
                      <a:pt x="4" y="17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" name="Freeform 23">
                <a:extLst>
                  <a:ext uri="{FF2B5EF4-FFF2-40B4-BE49-F238E27FC236}">
                    <a16:creationId xmlns:a16="http://schemas.microsoft.com/office/drawing/2014/main" id="{E996C5D4-1387-AF41-B9A1-6F595F310EF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789863" y="1062038"/>
                <a:ext cx="484188" cy="482600"/>
              </a:xfrm>
              <a:custGeom>
                <a:avLst/>
                <a:gdLst>
                  <a:gd name="T0" fmla="*/ 101 w 203"/>
                  <a:gd name="T1" fmla="*/ 203 h 203"/>
                  <a:gd name="T2" fmla="*/ 0 w 203"/>
                  <a:gd name="T3" fmla="*/ 102 h 203"/>
                  <a:gd name="T4" fmla="*/ 101 w 203"/>
                  <a:gd name="T5" fmla="*/ 0 h 203"/>
                  <a:gd name="T6" fmla="*/ 203 w 203"/>
                  <a:gd name="T7" fmla="*/ 102 h 203"/>
                  <a:gd name="T8" fmla="*/ 101 w 203"/>
                  <a:gd name="T9" fmla="*/ 203 h 203"/>
                  <a:gd name="T10" fmla="*/ 101 w 203"/>
                  <a:gd name="T11" fmla="*/ 4 h 203"/>
                  <a:gd name="T12" fmla="*/ 3 w 203"/>
                  <a:gd name="T13" fmla="*/ 102 h 203"/>
                  <a:gd name="T14" fmla="*/ 101 w 203"/>
                  <a:gd name="T15" fmla="*/ 199 h 203"/>
                  <a:gd name="T16" fmla="*/ 199 w 203"/>
                  <a:gd name="T17" fmla="*/ 102 h 203"/>
                  <a:gd name="T18" fmla="*/ 101 w 203"/>
                  <a:gd name="T19" fmla="*/ 4 h 203"/>
                  <a:gd name="T20" fmla="*/ 101 w 203"/>
                  <a:gd name="T21" fmla="*/ 199 h 203"/>
                  <a:gd name="T22" fmla="*/ 4 w 203"/>
                  <a:gd name="T23" fmla="*/ 102 h 203"/>
                  <a:gd name="T24" fmla="*/ 101 w 203"/>
                  <a:gd name="T25" fmla="*/ 5 h 203"/>
                  <a:gd name="T26" fmla="*/ 198 w 203"/>
                  <a:gd name="T27" fmla="*/ 102 h 203"/>
                  <a:gd name="T28" fmla="*/ 101 w 203"/>
                  <a:gd name="T29" fmla="*/ 199 h 203"/>
                  <a:gd name="T30" fmla="*/ 101 w 203"/>
                  <a:gd name="T31" fmla="*/ 8 h 203"/>
                  <a:gd name="T32" fmla="*/ 8 w 203"/>
                  <a:gd name="T33" fmla="*/ 102 h 203"/>
                  <a:gd name="T34" fmla="*/ 101 w 203"/>
                  <a:gd name="T35" fmla="*/ 195 h 203"/>
                  <a:gd name="T36" fmla="*/ 195 w 203"/>
                  <a:gd name="T37" fmla="*/ 102 h 203"/>
                  <a:gd name="T38" fmla="*/ 101 w 203"/>
                  <a:gd name="T39" fmla="*/ 8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03" h="203">
                    <a:moveTo>
                      <a:pt x="101" y="203"/>
                    </a:moveTo>
                    <a:cubicBezTo>
                      <a:pt x="45" y="203"/>
                      <a:pt x="0" y="157"/>
                      <a:pt x="0" y="102"/>
                    </a:cubicBezTo>
                    <a:cubicBezTo>
                      <a:pt x="0" y="46"/>
                      <a:pt x="45" y="0"/>
                      <a:pt x="101" y="0"/>
                    </a:cubicBezTo>
                    <a:cubicBezTo>
                      <a:pt x="157" y="0"/>
                      <a:pt x="203" y="46"/>
                      <a:pt x="203" y="102"/>
                    </a:cubicBezTo>
                    <a:cubicBezTo>
                      <a:pt x="203" y="157"/>
                      <a:pt x="157" y="203"/>
                      <a:pt x="101" y="203"/>
                    </a:cubicBezTo>
                    <a:close/>
                    <a:moveTo>
                      <a:pt x="101" y="4"/>
                    </a:moveTo>
                    <a:cubicBezTo>
                      <a:pt x="47" y="4"/>
                      <a:pt x="3" y="48"/>
                      <a:pt x="3" y="102"/>
                    </a:cubicBezTo>
                    <a:cubicBezTo>
                      <a:pt x="3" y="155"/>
                      <a:pt x="47" y="199"/>
                      <a:pt x="101" y="199"/>
                    </a:cubicBezTo>
                    <a:cubicBezTo>
                      <a:pt x="155" y="199"/>
                      <a:pt x="199" y="155"/>
                      <a:pt x="199" y="102"/>
                    </a:cubicBezTo>
                    <a:cubicBezTo>
                      <a:pt x="199" y="48"/>
                      <a:pt x="155" y="4"/>
                      <a:pt x="101" y="4"/>
                    </a:cubicBezTo>
                    <a:close/>
                    <a:moveTo>
                      <a:pt x="101" y="199"/>
                    </a:moveTo>
                    <a:cubicBezTo>
                      <a:pt x="48" y="199"/>
                      <a:pt x="4" y="155"/>
                      <a:pt x="4" y="102"/>
                    </a:cubicBezTo>
                    <a:cubicBezTo>
                      <a:pt x="4" y="48"/>
                      <a:pt x="48" y="5"/>
                      <a:pt x="101" y="5"/>
                    </a:cubicBezTo>
                    <a:cubicBezTo>
                      <a:pt x="155" y="5"/>
                      <a:pt x="198" y="48"/>
                      <a:pt x="198" y="102"/>
                    </a:cubicBezTo>
                    <a:cubicBezTo>
                      <a:pt x="198" y="155"/>
                      <a:pt x="155" y="199"/>
                      <a:pt x="101" y="199"/>
                    </a:cubicBezTo>
                    <a:close/>
                    <a:moveTo>
                      <a:pt x="101" y="8"/>
                    </a:moveTo>
                    <a:cubicBezTo>
                      <a:pt x="50" y="8"/>
                      <a:pt x="8" y="50"/>
                      <a:pt x="8" y="102"/>
                    </a:cubicBezTo>
                    <a:cubicBezTo>
                      <a:pt x="8" y="153"/>
                      <a:pt x="50" y="195"/>
                      <a:pt x="101" y="195"/>
                    </a:cubicBezTo>
                    <a:cubicBezTo>
                      <a:pt x="153" y="195"/>
                      <a:pt x="195" y="153"/>
                      <a:pt x="195" y="102"/>
                    </a:cubicBezTo>
                    <a:cubicBezTo>
                      <a:pt x="195" y="50"/>
                      <a:pt x="153" y="8"/>
                      <a:pt x="10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Freeform 24">
                <a:extLst>
                  <a:ext uri="{FF2B5EF4-FFF2-40B4-BE49-F238E27FC236}">
                    <a16:creationId xmlns:a16="http://schemas.microsoft.com/office/drawing/2014/main" id="{7EF39FEC-EAB6-F54E-A3EF-65342674ED6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394575" y="665163"/>
                <a:ext cx="1271588" cy="1271588"/>
              </a:xfrm>
              <a:custGeom>
                <a:avLst/>
                <a:gdLst>
                  <a:gd name="T0" fmla="*/ 344 w 534"/>
                  <a:gd name="T1" fmla="*/ 509 h 535"/>
                  <a:gd name="T2" fmla="*/ 278 w 534"/>
                  <a:gd name="T3" fmla="*/ 535 h 535"/>
                  <a:gd name="T4" fmla="*/ 346 w 534"/>
                  <a:gd name="T5" fmla="*/ 520 h 535"/>
                  <a:gd name="T6" fmla="*/ 237 w 534"/>
                  <a:gd name="T7" fmla="*/ 534 h 535"/>
                  <a:gd name="T8" fmla="*/ 173 w 534"/>
                  <a:gd name="T9" fmla="*/ 503 h 535"/>
                  <a:gd name="T10" fmla="*/ 171 w 534"/>
                  <a:gd name="T11" fmla="*/ 514 h 535"/>
                  <a:gd name="T12" fmla="*/ 171 w 534"/>
                  <a:gd name="T13" fmla="*/ 514 h 535"/>
                  <a:gd name="T14" fmla="*/ 436 w 534"/>
                  <a:gd name="T15" fmla="*/ 457 h 535"/>
                  <a:gd name="T16" fmla="*/ 386 w 534"/>
                  <a:gd name="T17" fmla="*/ 508 h 535"/>
                  <a:gd name="T18" fmla="*/ 441 w 534"/>
                  <a:gd name="T19" fmla="*/ 466 h 535"/>
                  <a:gd name="T20" fmla="*/ 132 w 534"/>
                  <a:gd name="T21" fmla="*/ 499 h 535"/>
                  <a:gd name="T22" fmla="*/ 86 w 534"/>
                  <a:gd name="T23" fmla="*/ 444 h 535"/>
                  <a:gd name="T24" fmla="*/ 79 w 534"/>
                  <a:gd name="T25" fmla="*/ 453 h 535"/>
                  <a:gd name="T26" fmla="*/ 79 w 534"/>
                  <a:gd name="T27" fmla="*/ 453 h 535"/>
                  <a:gd name="T28" fmla="*/ 498 w 534"/>
                  <a:gd name="T29" fmla="*/ 372 h 535"/>
                  <a:gd name="T30" fmla="*/ 473 w 534"/>
                  <a:gd name="T31" fmla="*/ 439 h 535"/>
                  <a:gd name="T32" fmla="*/ 507 w 534"/>
                  <a:gd name="T33" fmla="*/ 378 h 535"/>
                  <a:gd name="T34" fmla="*/ 50 w 534"/>
                  <a:gd name="T35" fmla="*/ 423 h 535"/>
                  <a:gd name="T36" fmla="*/ 30 w 534"/>
                  <a:gd name="T37" fmla="*/ 355 h 535"/>
                  <a:gd name="T38" fmla="*/ 20 w 534"/>
                  <a:gd name="T39" fmla="*/ 360 h 535"/>
                  <a:gd name="T40" fmla="*/ 20 w 534"/>
                  <a:gd name="T41" fmla="*/ 360 h 535"/>
                  <a:gd name="T42" fmla="*/ 520 w 534"/>
                  <a:gd name="T43" fmla="*/ 269 h 535"/>
                  <a:gd name="T44" fmla="*/ 525 w 534"/>
                  <a:gd name="T45" fmla="*/ 340 h 535"/>
                  <a:gd name="T46" fmla="*/ 531 w 534"/>
                  <a:gd name="T47" fmla="*/ 270 h 535"/>
                  <a:gd name="T48" fmla="*/ 5 w 534"/>
                  <a:gd name="T49" fmla="*/ 321 h 535"/>
                  <a:gd name="T50" fmla="*/ 15 w 534"/>
                  <a:gd name="T51" fmla="*/ 249 h 535"/>
                  <a:gd name="T52" fmla="*/ 20 w 534"/>
                  <a:gd name="T53" fmla="*/ 320 h 535"/>
                  <a:gd name="T54" fmla="*/ 9 w 534"/>
                  <a:gd name="T55" fmla="*/ 319 h 535"/>
                  <a:gd name="T56" fmla="*/ 4 w 534"/>
                  <a:gd name="T57" fmla="*/ 252 h 535"/>
                  <a:gd name="T58" fmla="*/ 500 w 534"/>
                  <a:gd name="T59" fmla="*/ 170 h 535"/>
                  <a:gd name="T60" fmla="*/ 532 w 534"/>
                  <a:gd name="T61" fmla="*/ 237 h 535"/>
                  <a:gd name="T62" fmla="*/ 528 w 534"/>
                  <a:gd name="T63" fmla="*/ 234 h 535"/>
                  <a:gd name="T64" fmla="*/ 6 w 534"/>
                  <a:gd name="T65" fmla="*/ 211 h 535"/>
                  <a:gd name="T66" fmla="*/ 45 w 534"/>
                  <a:gd name="T67" fmla="*/ 148 h 535"/>
                  <a:gd name="T68" fmla="*/ 11 w 534"/>
                  <a:gd name="T69" fmla="*/ 209 h 535"/>
                  <a:gd name="T70" fmla="*/ 11 w 534"/>
                  <a:gd name="T71" fmla="*/ 209 h 535"/>
                  <a:gd name="T72" fmla="*/ 439 w 534"/>
                  <a:gd name="T73" fmla="*/ 83 h 535"/>
                  <a:gd name="T74" fmla="*/ 496 w 534"/>
                  <a:gd name="T75" fmla="*/ 131 h 535"/>
                  <a:gd name="T76" fmla="*/ 491 w 534"/>
                  <a:gd name="T77" fmla="*/ 130 h 535"/>
                  <a:gd name="T78" fmla="*/ 52 w 534"/>
                  <a:gd name="T79" fmla="*/ 110 h 535"/>
                  <a:gd name="T80" fmla="*/ 114 w 534"/>
                  <a:gd name="T81" fmla="*/ 68 h 535"/>
                  <a:gd name="T82" fmla="*/ 58 w 534"/>
                  <a:gd name="T83" fmla="*/ 109 h 535"/>
                  <a:gd name="T84" fmla="*/ 58 w 534"/>
                  <a:gd name="T85" fmla="*/ 109 h 535"/>
                  <a:gd name="T86" fmla="*/ 348 w 534"/>
                  <a:gd name="T87" fmla="*/ 29 h 535"/>
                  <a:gd name="T88" fmla="*/ 420 w 534"/>
                  <a:gd name="T89" fmla="*/ 50 h 535"/>
                  <a:gd name="T90" fmla="*/ 415 w 534"/>
                  <a:gd name="T91" fmla="*/ 51 h 535"/>
                  <a:gd name="T92" fmla="*/ 136 w 534"/>
                  <a:gd name="T93" fmla="*/ 36 h 535"/>
                  <a:gd name="T94" fmla="*/ 210 w 534"/>
                  <a:gd name="T95" fmla="*/ 23 h 535"/>
                  <a:gd name="T96" fmla="*/ 141 w 534"/>
                  <a:gd name="T97" fmla="*/ 37 h 535"/>
                  <a:gd name="T98" fmla="*/ 141 w 534"/>
                  <a:gd name="T99" fmla="*/ 37 h 535"/>
                  <a:gd name="T100" fmla="*/ 244 w 534"/>
                  <a:gd name="T101" fmla="*/ 17 h 535"/>
                  <a:gd name="T102" fmla="*/ 318 w 534"/>
                  <a:gd name="T103" fmla="*/ 6 h 535"/>
                  <a:gd name="T104" fmla="*/ 313 w 534"/>
                  <a:gd name="T105" fmla="*/ 9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34" h="535">
                    <a:moveTo>
                      <a:pt x="276" y="535"/>
                    </a:moveTo>
                    <a:cubicBezTo>
                      <a:pt x="275" y="521"/>
                      <a:pt x="275" y="521"/>
                      <a:pt x="275" y="521"/>
                    </a:cubicBezTo>
                    <a:cubicBezTo>
                      <a:pt x="277" y="521"/>
                      <a:pt x="277" y="521"/>
                      <a:pt x="277" y="521"/>
                    </a:cubicBezTo>
                    <a:cubicBezTo>
                      <a:pt x="300" y="520"/>
                      <a:pt x="322" y="516"/>
                      <a:pt x="344" y="509"/>
                    </a:cubicBezTo>
                    <a:cubicBezTo>
                      <a:pt x="346" y="509"/>
                      <a:pt x="346" y="509"/>
                      <a:pt x="346" y="509"/>
                    </a:cubicBezTo>
                    <a:cubicBezTo>
                      <a:pt x="350" y="522"/>
                      <a:pt x="350" y="522"/>
                      <a:pt x="350" y="522"/>
                    </a:cubicBezTo>
                    <a:cubicBezTo>
                      <a:pt x="348" y="523"/>
                      <a:pt x="348" y="523"/>
                      <a:pt x="348" y="523"/>
                    </a:cubicBezTo>
                    <a:cubicBezTo>
                      <a:pt x="326" y="530"/>
                      <a:pt x="302" y="534"/>
                      <a:pt x="278" y="535"/>
                    </a:cubicBezTo>
                    <a:lnTo>
                      <a:pt x="276" y="535"/>
                    </a:lnTo>
                    <a:close/>
                    <a:moveTo>
                      <a:pt x="279" y="524"/>
                    </a:moveTo>
                    <a:cubicBezTo>
                      <a:pt x="280" y="532"/>
                      <a:pt x="280" y="532"/>
                      <a:pt x="280" y="532"/>
                    </a:cubicBezTo>
                    <a:cubicBezTo>
                      <a:pt x="302" y="531"/>
                      <a:pt x="324" y="527"/>
                      <a:pt x="346" y="520"/>
                    </a:cubicBezTo>
                    <a:cubicBezTo>
                      <a:pt x="343" y="513"/>
                      <a:pt x="343" y="513"/>
                      <a:pt x="343" y="513"/>
                    </a:cubicBezTo>
                    <a:cubicBezTo>
                      <a:pt x="323" y="520"/>
                      <a:pt x="301" y="523"/>
                      <a:pt x="279" y="524"/>
                    </a:cubicBezTo>
                    <a:close/>
                    <a:moveTo>
                      <a:pt x="239" y="534"/>
                    </a:moveTo>
                    <a:cubicBezTo>
                      <a:pt x="237" y="534"/>
                      <a:pt x="237" y="534"/>
                      <a:pt x="237" y="534"/>
                    </a:cubicBezTo>
                    <a:cubicBezTo>
                      <a:pt x="214" y="531"/>
                      <a:pt x="190" y="525"/>
                      <a:pt x="168" y="517"/>
                    </a:cubicBezTo>
                    <a:cubicBezTo>
                      <a:pt x="166" y="516"/>
                      <a:pt x="166" y="516"/>
                      <a:pt x="166" y="516"/>
                    </a:cubicBezTo>
                    <a:cubicBezTo>
                      <a:pt x="172" y="502"/>
                      <a:pt x="172" y="502"/>
                      <a:pt x="172" y="502"/>
                    </a:cubicBezTo>
                    <a:cubicBezTo>
                      <a:pt x="173" y="503"/>
                      <a:pt x="173" y="503"/>
                      <a:pt x="173" y="503"/>
                    </a:cubicBezTo>
                    <a:cubicBezTo>
                      <a:pt x="194" y="512"/>
                      <a:pt x="216" y="517"/>
                      <a:pt x="239" y="520"/>
                    </a:cubicBezTo>
                    <a:cubicBezTo>
                      <a:pt x="241" y="520"/>
                      <a:pt x="241" y="520"/>
                      <a:pt x="241" y="520"/>
                    </a:cubicBezTo>
                    <a:lnTo>
                      <a:pt x="239" y="534"/>
                    </a:lnTo>
                    <a:close/>
                    <a:moveTo>
                      <a:pt x="171" y="514"/>
                    </a:moveTo>
                    <a:cubicBezTo>
                      <a:pt x="192" y="522"/>
                      <a:pt x="214" y="528"/>
                      <a:pt x="236" y="530"/>
                    </a:cubicBezTo>
                    <a:cubicBezTo>
                      <a:pt x="237" y="523"/>
                      <a:pt x="237" y="523"/>
                      <a:pt x="237" y="523"/>
                    </a:cubicBezTo>
                    <a:cubicBezTo>
                      <a:pt x="215" y="520"/>
                      <a:pt x="194" y="515"/>
                      <a:pt x="174" y="507"/>
                    </a:cubicBezTo>
                    <a:lnTo>
                      <a:pt x="171" y="514"/>
                    </a:lnTo>
                    <a:close/>
                    <a:moveTo>
                      <a:pt x="384" y="509"/>
                    </a:moveTo>
                    <a:cubicBezTo>
                      <a:pt x="378" y="496"/>
                      <a:pt x="378" y="496"/>
                      <a:pt x="378" y="496"/>
                    </a:cubicBezTo>
                    <a:cubicBezTo>
                      <a:pt x="379" y="495"/>
                      <a:pt x="379" y="495"/>
                      <a:pt x="379" y="495"/>
                    </a:cubicBezTo>
                    <a:cubicBezTo>
                      <a:pt x="400" y="485"/>
                      <a:pt x="419" y="472"/>
                      <a:pt x="436" y="457"/>
                    </a:cubicBezTo>
                    <a:cubicBezTo>
                      <a:pt x="437" y="456"/>
                      <a:pt x="437" y="456"/>
                      <a:pt x="437" y="456"/>
                    </a:cubicBezTo>
                    <a:cubicBezTo>
                      <a:pt x="447" y="466"/>
                      <a:pt x="447" y="466"/>
                      <a:pt x="447" y="466"/>
                    </a:cubicBezTo>
                    <a:cubicBezTo>
                      <a:pt x="445" y="468"/>
                      <a:pt x="445" y="468"/>
                      <a:pt x="445" y="468"/>
                    </a:cubicBezTo>
                    <a:cubicBezTo>
                      <a:pt x="427" y="484"/>
                      <a:pt x="407" y="497"/>
                      <a:pt x="386" y="508"/>
                    </a:cubicBezTo>
                    <a:lnTo>
                      <a:pt x="384" y="509"/>
                    </a:lnTo>
                    <a:close/>
                    <a:moveTo>
                      <a:pt x="383" y="497"/>
                    </a:moveTo>
                    <a:cubicBezTo>
                      <a:pt x="386" y="504"/>
                      <a:pt x="386" y="504"/>
                      <a:pt x="386" y="504"/>
                    </a:cubicBezTo>
                    <a:cubicBezTo>
                      <a:pt x="406" y="494"/>
                      <a:pt x="425" y="481"/>
                      <a:pt x="441" y="466"/>
                    </a:cubicBezTo>
                    <a:cubicBezTo>
                      <a:pt x="437" y="461"/>
                      <a:pt x="437" y="461"/>
                      <a:pt x="437" y="461"/>
                    </a:cubicBezTo>
                    <a:cubicBezTo>
                      <a:pt x="420" y="475"/>
                      <a:pt x="402" y="487"/>
                      <a:pt x="383" y="497"/>
                    </a:cubicBezTo>
                    <a:close/>
                    <a:moveTo>
                      <a:pt x="133" y="500"/>
                    </a:moveTo>
                    <a:cubicBezTo>
                      <a:pt x="132" y="499"/>
                      <a:pt x="132" y="499"/>
                      <a:pt x="132" y="499"/>
                    </a:cubicBezTo>
                    <a:cubicBezTo>
                      <a:pt x="111" y="487"/>
                      <a:pt x="92" y="472"/>
                      <a:pt x="75" y="454"/>
                    </a:cubicBezTo>
                    <a:cubicBezTo>
                      <a:pt x="74" y="453"/>
                      <a:pt x="74" y="453"/>
                      <a:pt x="74" y="453"/>
                    </a:cubicBezTo>
                    <a:cubicBezTo>
                      <a:pt x="85" y="443"/>
                      <a:pt x="85" y="443"/>
                      <a:pt x="85" y="443"/>
                    </a:cubicBezTo>
                    <a:cubicBezTo>
                      <a:pt x="86" y="444"/>
                      <a:pt x="86" y="444"/>
                      <a:pt x="86" y="444"/>
                    </a:cubicBezTo>
                    <a:cubicBezTo>
                      <a:pt x="102" y="461"/>
                      <a:pt x="120" y="475"/>
                      <a:pt x="139" y="486"/>
                    </a:cubicBezTo>
                    <a:cubicBezTo>
                      <a:pt x="141" y="487"/>
                      <a:pt x="141" y="487"/>
                      <a:pt x="141" y="487"/>
                    </a:cubicBezTo>
                    <a:lnTo>
                      <a:pt x="133" y="500"/>
                    </a:lnTo>
                    <a:close/>
                    <a:moveTo>
                      <a:pt x="79" y="453"/>
                    </a:moveTo>
                    <a:cubicBezTo>
                      <a:pt x="95" y="469"/>
                      <a:pt x="113" y="483"/>
                      <a:pt x="132" y="495"/>
                    </a:cubicBezTo>
                    <a:cubicBezTo>
                      <a:pt x="136" y="488"/>
                      <a:pt x="136" y="488"/>
                      <a:pt x="136" y="488"/>
                    </a:cubicBezTo>
                    <a:cubicBezTo>
                      <a:pt x="117" y="477"/>
                      <a:pt x="100" y="464"/>
                      <a:pt x="84" y="448"/>
                    </a:cubicBezTo>
                    <a:lnTo>
                      <a:pt x="79" y="453"/>
                    </a:lnTo>
                    <a:close/>
                    <a:moveTo>
                      <a:pt x="472" y="440"/>
                    </a:moveTo>
                    <a:cubicBezTo>
                      <a:pt x="461" y="431"/>
                      <a:pt x="461" y="431"/>
                      <a:pt x="461" y="431"/>
                    </a:cubicBezTo>
                    <a:cubicBezTo>
                      <a:pt x="462" y="429"/>
                      <a:pt x="462" y="429"/>
                      <a:pt x="462" y="429"/>
                    </a:cubicBezTo>
                    <a:cubicBezTo>
                      <a:pt x="476" y="412"/>
                      <a:pt x="489" y="392"/>
                      <a:pt x="498" y="372"/>
                    </a:cubicBezTo>
                    <a:cubicBezTo>
                      <a:pt x="499" y="370"/>
                      <a:pt x="499" y="370"/>
                      <a:pt x="499" y="370"/>
                    </a:cubicBezTo>
                    <a:cubicBezTo>
                      <a:pt x="512" y="376"/>
                      <a:pt x="512" y="376"/>
                      <a:pt x="512" y="376"/>
                    </a:cubicBezTo>
                    <a:cubicBezTo>
                      <a:pt x="511" y="378"/>
                      <a:pt x="511" y="378"/>
                      <a:pt x="511" y="378"/>
                    </a:cubicBezTo>
                    <a:cubicBezTo>
                      <a:pt x="501" y="400"/>
                      <a:pt x="488" y="420"/>
                      <a:pt x="473" y="439"/>
                    </a:cubicBezTo>
                    <a:lnTo>
                      <a:pt x="472" y="440"/>
                    </a:lnTo>
                    <a:close/>
                    <a:moveTo>
                      <a:pt x="466" y="430"/>
                    </a:moveTo>
                    <a:cubicBezTo>
                      <a:pt x="472" y="435"/>
                      <a:pt x="472" y="435"/>
                      <a:pt x="472" y="435"/>
                    </a:cubicBezTo>
                    <a:cubicBezTo>
                      <a:pt x="486" y="417"/>
                      <a:pt x="498" y="398"/>
                      <a:pt x="507" y="378"/>
                    </a:cubicBezTo>
                    <a:cubicBezTo>
                      <a:pt x="500" y="375"/>
                      <a:pt x="500" y="375"/>
                      <a:pt x="500" y="375"/>
                    </a:cubicBezTo>
                    <a:cubicBezTo>
                      <a:pt x="491" y="395"/>
                      <a:pt x="480" y="413"/>
                      <a:pt x="466" y="430"/>
                    </a:cubicBezTo>
                    <a:close/>
                    <a:moveTo>
                      <a:pt x="51" y="425"/>
                    </a:moveTo>
                    <a:cubicBezTo>
                      <a:pt x="50" y="423"/>
                      <a:pt x="50" y="423"/>
                      <a:pt x="50" y="423"/>
                    </a:cubicBezTo>
                    <a:cubicBezTo>
                      <a:pt x="36" y="404"/>
                      <a:pt x="24" y="382"/>
                      <a:pt x="16" y="360"/>
                    </a:cubicBezTo>
                    <a:cubicBezTo>
                      <a:pt x="16" y="358"/>
                      <a:pt x="16" y="358"/>
                      <a:pt x="16" y="358"/>
                    </a:cubicBezTo>
                    <a:cubicBezTo>
                      <a:pt x="29" y="353"/>
                      <a:pt x="29" y="353"/>
                      <a:pt x="29" y="353"/>
                    </a:cubicBezTo>
                    <a:cubicBezTo>
                      <a:pt x="30" y="355"/>
                      <a:pt x="30" y="355"/>
                      <a:pt x="30" y="355"/>
                    </a:cubicBezTo>
                    <a:cubicBezTo>
                      <a:pt x="38" y="376"/>
                      <a:pt x="48" y="396"/>
                      <a:pt x="61" y="415"/>
                    </a:cubicBezTo>
                    <a:cubicBezTo>
                      <a:pt x="62" y="416"/>
                      <a:pt x="62" y="416"/>
                      <a:pt x="62" y="416"/>
                    </a:cubicBezTo>
                    <a:lnTo>
                      <a:pt x="51" y="425"/>
                    </a:lnTo>
                    <a:close/>
                    <a:moveTo>
                      <a:pt x="20" y="360"/>
                    </a:moveTo>
                    <a:cubicBezTo>
                      <a:pt x="28" y="381"/>
                      <a:pt x="39" y="401"/>
                      <a:pt x="51" y="420"/>
                    </a:cubicBezTo>
                    <a:cubicBezTo>
                      <a:pt x="57" y="416"/>
                      <a:pt x="57" y="416"/>
                      <a:pt x="57" y="416"/>
                    </a:cubicBezTo>
                    <a:cubicBezTo>
                      <a:pt x="45" y="398"/>
                      <a:pt x="35" y="378"/>
                      <a:pt x="27" y="358"/>
                    </a:cubicBezTo>
                    <a:lnTo>
                      <a:pt x="20" y="360"/>
                    </a:lnTo>
                    <a:close/>
                    <a:moveTo>
                      <a:pt x="524" y="341"/>
                    </a:moveTo>
                    <a:cubicBezTo>
                      <a:pt x="510" y="338"/>
                      <a:pt x="510" y="338"/>
                      <a:pt x="510" y="338"/>
                    </a:cubicBezTo>
                    <a:cubicBezTo>
                      <a:pt x="511" y="336"/>
                      <a:pt x="511" y="336"/>
                      <a:pt x="511" y="336"/>
                    </a:cubicBezTo>
                    <a:cubicBezTo>
                      <a:pt x="517" y="314"/>
                      <a:pt x="520" y="291"/>
                      <a:pt x="520" y="269"/>
                    </a:cubicBezTo>
                    <a:cubicBezTo>
                      <a:pt x="520" y="267"/>
                      <a:pt x="520" y="267"/>
                      <a:pt x="520" y="267"/>
                    </a:cubicBezTo>
                    <a:cubicBezTo>
                      <a:pt x="534" y="267"/>
                      <a:pt x="534" y="267"/>
                      <a:pt x="534" y="267"/>
                    </a:cubicBezTo>
                    <a:cubicBezTo>
                      <a:pt x="534" y="269"/>
                      <a:pt x="534" y="269"/>
                      <a:pt x="534" y="269"/>
                    </a:cubicBezTo>
                    <a:cubicBezTo>
                      <a:pt x="534" y="293"/>
                      <a:pt x="531" y="317"/>
                      <a:pt x="525" y="340"/>
                    </a:cubicBezTo>
                    <a:lnTo>
                      <a:pt x="524" y="341"/>
                    </a:lnTo>
                    <a:close/>
                    <a:moveTo>
                      <a:pt x="515" y="335"/>
                    </a:moveTo>
                    <a:cubicBezTo>
                      <a:pt x="522" y="337"/>
                      <a:pt x="522" y="337"/>
                      <a:pt x="522" y="337"/>
                    </a:cubicBezTo>
                    <a:cubicBezTo>
                      <a:pt x="527" y="315"/>
                      <a:pt x="530" y="293"/>
                      <a:pt x="531" y="270"/>
                    </a:cubicBezTo>
                    <a:cubicBezTo>
                      <a:pt x="523" y="270"/>
                      <a:pt x="523" y="270"/>
                      <a:pt x="523" y="270"/>
                    </a:cubicBezTo>
                    <a:cubicBezTo>
                      <a:pt x="523" y="292"/>
                      <a:pt x="520" y="314"/>
                      <a:pt x="515" y="335"/>
                    </a:cubicBezTo>
                    <a:close/>
                    <a:moveTo>
                      <a:pt x="6" y="323"/>
                    </a:moveTo>
                    <a:cubicBezTo>
                      <a:pt x="5" y="321"/>
                      <a:pt x="5" y="321"/>
                      <a:pt x="5" y="321"/>
                    </a:cubicBezTo>
                    <a:cubicBezTo>
                      <a:pt x="2" y="304"/>
                      <a:pt x="0" y="286"/>
                      <a:pt x="0" y="269"/>
                    </a:cubicBezTo>
                    <a:cubicBezTo>
                      <a:pt x="0" y="262"/>
                      <a:pt x="0" y="256"/>
                      <a:pt x="1" y="249"/>
                    </a:cubicBezTo>
                    <a:cubicBezTo>
                      <a:pt x="1" y="248"/>
                      <a:pt x="1" y="248"/>
                      <a:pt x="1" y="248"/>
                    </a:cubicBezTo>
                    <a:cubicBezTo>
                      <a:pt x="15" y="249"/>
                      <a:pt x="15" y="249"/>
                      <a:pt x="15" y="249"/>
                    </a:cubicBezTo>
                    <a:cubicBezTo>
                      <a:pt x="15" y="250"/>
                      <a:pt x="15" y="250"/>
                      <a:pt x="15" y="250"/>
                    </a:cubicBezTo>
                    <a:cubicBezTo>
                      <a:pt x="15" y="256"/>
                      <a:pt x="15" y="263"/>
                      <a:pt x="15" y="269"/>
                    </a:cubicBezTo>
                    <a:cubicBezTo>
                      <a:pt x="15" y="285"/>
                      <a:pt x="16" y="302"/>
                      <a:pt x="20" y="318"/>
                    </a:cubicBezTo>
                    <a:cubicBezTo>
                      <a:pt x="20" y="320"/>
                      <a:pt x="20" y="320"/>
                      <a:pt x="20" y="320"/>
                    </a:cubicBezTo>
                    <a:lnTo>
                      <a:pt x="6" y="323"/>
                    </a:lnTo>
                    <a:close/>
                    <a:moveTo>
                      <a:pt x="4" y="252"/>
                    </a:moveTo>
                    <a:cubicBezTo>
                      <a:pt x="4" y="257"/>
                      <a:pt x="4" y="263"/>
                      <a:pt x="4" y="269"/>
                    </a:cubicBezTo>
                    <a:cubicBezTo>
                      <a:pt x="4" y="285"/>
                      <a:pt x="5" y="302"/>
                      <a:pt x="9" y="319"/>
                    </a:cubicBezTo>
                    <a:cubicBezTo>
                      <a:pt x="16" y="317"/>
                      <a:pt x="16" y="317"/>
                      <a:pt x="16" y="317"/>
                    </a:cubicBezTo>
                    <a:cubicBezTo>
                      <a:pt x="13" y="301"/>
                      <a:pt x="11" y="285"/>
                      <a:pt x="11" y="269"/>
                    </a:cubicBezTo>
                    <a:cubicBezTo>
                      <a:pt x="11" y="263"/>
                      <a:pt x="11" y="258"/>
                      <a:pt x="12" y="252"/>
                    </a:cubicBezTo>
                    <a:lnTo>
                      <a:pt x="4" y="252"/>
                    </a:lnTo>
                    <a:close/>
                    <a:moveTo>
                      <a:pt x="518" y="239"/>
                    </a:moveTo>
                    <a:cubicBezTo>
                      <a:pt x="518" y="237"/>
                      <a:pt x="518" y="237"/>
                      <a:pt x="518" y="237"/>
                    </a:cubicBezTo>
                    <a:cubicBezTo>
                      <a:pt x="515" y="214"/>
                      <a:pt x="509" y="192"/>
                      <a:pt x="500" y="171"/>
                    </a:cubicBezTo>
                    <a:cubicBezTo>
                      <a:pt x="500" y="170"/>
                      <a:pt x="500" y="170"/>
                      <a:pt x="500" y="170"/>
                    </a:cubicBezTo>
                    <a:cubicBezTo>
                      <a:pt x="513" y="164"/>
                      <a:pt x="513" y="164"/>
                      <a:pt x="513" y="164"/>
                    </a:cubicBezTo>
                    <a:cubicBezTo>
                      <a:pt x="514" y="166"/>
                      <a:pt x="514" y="166"/>
                      <a:pt x="514" y="166"/>
                    </a:cubicBezTo>
                    <a:cubicBezTo>
                      <a:pt x="523" y="188"/>
                      <a:pt x="529" y="211"/>
                      <a:pt x="532" y="235"/>
                    </a:cubicBezTo>
                    <a:cubicBezTo>
                      <a:pt x="532" y="237"/>
                      <a:pt x="532" y="237"/>
                      <a:pt x="532" y="237"/>
                    </a:cubicBezTo>
                    <a:lnTo>
                      <a:pt x="518" y="239"/>
                    </a:lnTo>
                    <a:close/>
                    <a:moveTo>
                      <a:pt x="504" y="172"/>
                    </a:moveTo>
                    <a:cubicBezTo>
                      <a:pt x="513" y="192"/>
                      <a:pt x="518" y="213"/>
                      <a:pt x="521" y="235"/>
                    </a:cubicBezTo>
                    <a:cubicBezTo>
                      <a:pt x="528" y="234"/>
                      <a:pt x="528" y="234"/>
                      <a:pt x="528" y="234"/>
                    </a:cubicBezTo>
                    <a:cubicBezTo>
                      <a:pt x="525" y="211"/>
                      <a:pt x="520" y="190"/>
                      <a:pt x="511" y="169"/>
                    </a:cubicBezTo>
                    <a:lnTo>
                      <a:pt x="504" y="172"/>
                    </a:lnTo>
                    <a:close/>
                    <a:moveTo>
                      <a:pt x="20" y="214"/>
                    </a:moveTo>
                    <a:cubicBezTo>
                      <a:pt x="6" y="211"/>
                      <a:pt x="6" y="211"/>
                      <a:pt x="6" y="211"/>
                    </a:cubicBezTo>
                    <a:cubicBezTo>
                      <a:pt x="7" y="210"/>
                      <a:pt x="7" y="210"/>
                      <a:pt x="7" y="210"/>
                    </a:cubicBezTo>
                    <a:cubicBezTo>
                      <a:pt x="12" y="186"/>
                      <a:pt x="20" y="164"/>
                      <a:pt x="32" y="142"/>
                    </a:cubicBezTo>
                    <a:cubicBezTo>
                      <a:pt x="33" y="141"/>
                      <a:pt x="33" y="141"/>
                      <a:pt x="33" y="141"/>
                    </a:cubicBezTo>
                    <a:cubicBezTo>
                      <a:pt x="45" y="148"/>
                      <a:pt x="45" y="148"/>
                      <a:pt x="45" y="148"/>
                    </a:cubicBezTo>
                    <a:cubicBezTo>
                      <a:pt x="45" y="149"/>
                      <a:pt x="45" y="149"/>
                      <a:pt x="45" y="149"/>
                    </a:cubicBezTo>
                    <a:cubicBezTo>
                      <a:pt x="34" y="169"/>
                      <a:pt x="26" y="191"/>
                      <a:pt x="21" y="213"/>
                    </a:cubicBezTo>
                    <a:lnTo>
                      <a:pt x="20" y="214"/>
                    </a:lnTo>
                    <a:close/>
                    <a:moveTo>
                      <a:pt x="11" y="209"/>
                    </a:moveTo>
                    <a:cubicBezTo>
                      <a:pt x="18" y="210"/>
                      <a:pt x="18" y="210"/>
                      <a:pt x="18" y="210"/>
                    </a:cubicBezTo>
                    <a:cubicBezTo>
                      <a:pt x="23" y="189"/>
                      <a:pt x="30" y="168"/>
                      <a:pt x="41" y="149"/>
                    </a:cubicBezTo>
                    <a:cubicBezTo>
                      <a:pt x="34" y="146"/>
                      <a:pt x="34" y="146"/>
                      <a:pt x="34" y="146"/>
                    </a:cubicBezTo>
                    <a:cubicBezTo>
                      <a:pt x="24" y="166"/>
                      <a:pt x="16" y="187"/>
                      <a:pt x="11" y="209"/>
                    </a:cubicBezTo>
                    <a:close/>
                    <a:moveTo>
                      <a:pt x="484" y="139"/>
                    </a:moveTo>
                    <a:cubicBezTo>
                      <a:pt x="483" y="137"/>
                      <a:pt x="483" y="137"/>
                      <a:pt x="483" y="137"/>
                    </a:cubicBezTo>
                    <a:cubicBezTo>
                      <a:pt x="471" y="118"/>
                      <a:pt x="457" y="100"/>
                      <a:pt x="440" y="85"/>
                    </a:cubicBezTo>
                    <a:cubicBezTo>
                      <a:pt x="439" y="83"/>
                      <a:pt x="439" y="83"/>
                      <a:pt x="439" y="83"/>
                    </a:cubicBezTo>
                    <a:cubicBezTo>
                      <a:pt x="449" y="73"/>
                      <a:pt x="449" y="73"/>
                      <a:pt x="449" y="73"/>
                    </a:cubicBezTo>
                    <a:cubicBezTo>
                      <a:pt x="450" y="74"/>
                      <a:pt x="450" y="74"/>
                      <a:pt x="450" y="74"/>
                    </a:cubicBezTo>
                    <a:cubicBezTo>
                      <a:pt x="468" y="91"/>
                      <a:pt x="483" y="109"/>
                      <a:pt x="495" y="130"/>
                    </a:cubicBezTo>
                    <a:cubicBezTo>
                      <a:pt x="496" y="131"/>
                      <a:pt x="496" y="131"/>
                      <a:pt x="496" y="131"/>
                    </a:cubicBezTo>
                    <a:lnTo>
                      <a:pt x="484" y="139"/>
                    </a:lnTo>
                    <a:close/>
                    <a:moveTo>
                      <a:pt x="444" y="83"/>
                    </a:moveTo>
                    <a:cubicBezTo>
                      <a:pt x="460" y="98"/>
                      <a:pt x="474" y="115"/>
                      <a:pt x="485" y="134"/>
                    </a:cubicBezTo>
                    <a:cubicBezTo>
                      <a:pt x="491" y="130"/>
                      <a:pt x="491" y="130"/>
                      <a:pt x="491" y="130"/>
                    </a:cubicBezTo>
                    <a:cubicBezTo>
                      <a:pt x="480" y="111"/>
                      <a:pt x="465" y="94"/>
                      <a:pt x="449" y="78"/>
                    </a:cubicBezTo>
                    <a:lnTo>
                      <a:pt x="444" y="83"/>
                    </a:lnTo>
                    <a:close/>
                    <a:moveTo>
                      <a:pt x="64" y="118"/>
                    </a:moveTo>
                    <a:cubicBezTo>
                      <a:pt x="52" y="110"/>
                      <a:pt x="52" y="110"/>
                      <a:pt x="52" y="110"/>
                    </a:cubicBezTo>
                    <a:cubicBezTo>
                      <a:pt x="54" y="108"/>
                      <a:pt x="54" y="108"/>
                      <a:pt x="54" y="108"/>
                    </a:cubicBezTo>
                    <a:cubicBezTo>
                      <a:pt x="68" y="89"/>
                      <a:pt x="85" y="72"/>
                      <a:pt x="104" y="57"/>
                    </a:cubicBezTo>
                    <a:cubicBezTo>
                      <a:pt x="105" y="56"/>
                      <a:pt x="105" y="56"/>
                      <a:pt x="105" y="56"/>
                    </a:cubicBezTo>
                    <a:cubicBezTo>
                      <a:pt x="114" y="68"/>
                      <a:pt x="114" y="68"/>
                      <a:pt x="114" y="68"/>
                    </a:cubicBezTo>
                    <a:cubicBezTo>
                      <a:pt x="113" y="69"/>
                      <a:pt x="113" y="69"/>
                      <a:pt x="113" y="69"/>
                    </a:cubicBezTo>
                    <a:cubicBezTo>
                      <a:pt x="95" y="83"/>
                      <a:pt x="79" y="99"/>
                      <a:pt x="65" y="117"/>
                    </a:cubicBezTo>
                    <a:lnTo>
                      <a:pt x="64" y="118"/>
                    </a:lnTo>
                    <a:close/>
                    <a:moveTo>
                      <a:pt x="58" y="109"/>
                    </a:moveTo>
                    <a:cubicBezTo>
                      <a:pt x="63" y="113"/>
                      <a:pt x="63" y="113"/>
                      <a:pt x="63" y="113"/>
                    </a:cubicBezTo>
                    <a:cubicBezTo>
                      <a:pt x="77" y="96"/>
                      <a:pt x="92" y="80"/>
                      <a:pt x="109" y="67"/>
                    </a:cubicBezTo>
                    <a:cubicBezTo>
                      <a:pt x="105" y="61"/>
                      <a:pt x="105" y="61"/>
                      <a:pt x="105" y="61"/>
                    </a:cubicBezTo>
                    <a:cubicBezTo>
                      <a:pt x="87" y="75"/>
                      <a:pt x="71" y="91"/>
                      <a:pt x="58" y="109"/>
                    </a:cubicBezTo>
                    <a:close/>
                    <a:moveTo>
                      <a:pt x="412" y="62"/>
                    </a:moveTo>
                    <a:cubicBezTo>
                      <a:pt x="411" y="61"/>
                      <a:pt x="411" y="61"/>
                      <a:pt x="411" y="61"/>
                    </a:cubicBezTo>
                    <a:cubicBezTo>
                      <a:pt x="392" y="48"/>
                      <a:pt x="372" y="37"/>
                      <a:pt x="350" y="30"/>
                    </a:cubicBezTo>
                    <a:cubicBezTo>
                      <a:pt x="348" y="29"/>
                      <a:pt x="348" y="29"/>
                      <a:pt x="348" y="29"/>
                    </a:cubicBezTo>
                    <a:cubicBezTo>
                      <a:pt x="353" y="16"/>
                      <a:pt x="353" y="16"/>
                      <a:pt x="353" y="16"/>
                    </a:cubicBezTo>
                    <a:cubicBezTo>
                      <a:pt x="355" y="16"/>
                      <a:pt x="355" y="16"/>
                      <a:pt x="355" y="16"/>
                    </a:cubicBezTo>
                    <a:cubicBezTo>
                      <a:pt x="378" y="24"/>
                      <a:pt x="399" y="35"/>
                      <a:pt x="419" y="49"/>
                    </a:cubicBezTo>
                    <a:cubicBezTo>
                      <a:pt x="420" y="50"/>
                      <a:pt x="420" y="50"/>
                      <a:pt x="420" y="50"/>
                    </a:cubicBezTo>
                    <a:lnTo>
                      <a:pt x="412" y="62"/>
                    </a:lnTo>
                    <a:close/>
                    <a:moveTo>
                      <a:pt x="353" y="27"/>
                    </a:moveTo>
                    <a:cubicBezTo>
                      <a:pt x="374" y="34"/>
                      <a:pt x="393" y="44"/>
                      <a:pt x="411" y="57"/>
                    </a:cubicBezTo>
                    <a:cubicBezTo>
                      <a:pt x="415" y="51"/>
                      <a:pt x="415" y="51"/>
                      <a:pt x="415" y="51"/>
                    </a:cubicBezTo>
                    <a:cubicBezTo>
                      <a:pt x="397" y="38"/>
                      <a:pt x="377" y="28"/>
                      <a:pt x="355" y="20"/>
                    </a:cubicBezTo>
                    <a:lnTo>
                      <a:pt x="353" y="27"/>
                    </a:lnTo>
                    <a:close/>
                    <a:moveTo>
                      <a:pt x="143" y="49"/>
                    </a:moveTo>
                    <a:cubicBezTo>
                      <a:pt x="136" y="36"/>
                      <a:pt x="136" y="36"/>
                      <a:pt x="136" y="36"/>
                    </a:cubicBezTo>
                    <a:cubicBezTo>
                      <a:pt x="138" y="35"/>
                      <a:pt x="138" y="35"/>
                      <a:pt x="138" y="35"/>
                    </a:cubicBezTo>
                    <a:cubicBezTo>
                      <a:pt x="159" y="23"/>
                      <a:pt x="181" y="15"/>
                      <a:pt x="204" y="9"/>
                    </a:cubicBezTo>
                    <a:cubicBezTo>
                      <a:pt x="206" y="9"/>
                      <a:pt x="206" y="9"/>
                      <a:pt x="206" y="9"/>
                    </a:cubicBezTo>
                    <a:cubicBezTo>
                      <a:pt x="210" y="23"/>
                      <a:pt x="210" y="23"/>
                      <a:pt x="210" y="23"/>
                    </a:cubicBezTo>
                    <a:cubicBezTo>
                      <a:pt x="208" y="23"/>
                      <a:pt x="208" y="23"/>
                      <a:pt x="208" y="23"/>
                    </a:cubicBezTo>
                    <a:cubicBezTo>
                      <a:pt x="186" y="28"/>
                      <a:pt x="165" y="37"/>
                      <a:pt x="145" y="48"/>
                    </a:cubicBezTo>
                    <a:lnTo>
                      <a:pt x="143" y="49"/>
                    </a:lnTo>
                    <a:close/>
                    <a:moveTo>
                      <a:pt x="141" y="37"/>
                    </a:moveTo>
                    <a:cubicBezTo>
                      <a:pt x="144" y="44"/>
                      <a:pt x="144" y="44"/>
                      <a:pt x="144" y="44"/>
                    </a:cubicBezTo>
                    <a:cubicBezTo>
                      <a:pt x="164" y="33"/>
                      <a:pt x="184" y="25"/>
                      <a:pt x="205" y="20"/>
                    </a:cubicBezTo>
                    <a:cubicBezTo>
                      <a:pt x="203" y="13"/>
                      <a:pt x="203" y="13"/>
                      <a:pt x="203" y="13"/>
                    </a:cubicBezTo>
                    <a:cubicBezTo>
                      <a:pt x="182" y="18"/>
                      <a:pt x="161" y="27"/>
                      <a:pt x="141" y="37"/>
                    </a:cubicBezTo>
                    <a:close/>
                    <a:moveTo>
                      <a:pt x="315" y="21"/>
                    </a:moveTo>
                    <a:cubicBezTo>
                      <a:pt x="313" y="20"/>
                      <a:pt x="313" y="20"/>
                      <a:pt x="313" y="20"/>
                    </a:cubicBezTo>
                    <a:cubicBezTo>
                      <a:pt x="291" y="16"/>
                      <a:pt x="268" y="15"/>
                      <a:pt x="245" y="17"/>
                    </a:cubicBezTo>
                    <a:cubicBezTo>
                      <a:pt x="244" y="17"/>
                      <a:pt x="244" y="17"/>
                      <a:pt x="244" y="17"/>
                    </a:cubicBezTo>
                    <a:cubicBezTo>
                      <a:pt x="242" y="3"/>
                      <a:pt x="242" y="3"/>
                      <a:pt x="242" y="3"/>
                    </a:cubicBezTo>
                    <a:cubicBezTo>
                      <a:pt x="244" y="3"/>
                      <a:pt x="244" y="3"/>
                      <a:pt x="244" y="3"/>
                    </a:cubicBezTo>
                    <a:cubicBezTo>
                      <a:pt x="268" y="0"/>
                      <a:pt x="292" y="2"/>
                      <a:pt x="316" y="6"/>
                    </a:cubicBezTo>
                    <a:cubicBezTo>
                      <a:pt x="318" y="6"/>
                      <a:pt x="318" y="6"/>
                      <a:pt x="318" y="6"/>
                    </a:cubicBezTo>
                    <a:lnTo>
                      <a:pt x="315" y="21"/>
                    </a:lnTo>
                    <a:close/>
                    <a:moveTo>
                      <a:pt x="267" y="12"/>
                    </a:moveTo>
                    <a:cubicBezTo>
                      <a:pt x="282" y="12"/>
                      <a:pt x="297" y="14"/>
                      <a:pt x="312" y="16"/>
                    </a:cubicBezTo>
                    <a:cubicBezTo>
                      <a:pt x="313" y="9"/>
                      <a:pt x="313" y="9"/>
                      <a:pt x="313" y="9"/>
                    </a:cubicBezTo>
                    <a:cubicBezTo>
                      <a:pt x="291" y="5"/>
                      <a:pt x="269" y="4"/>
                      <a:pt x="246" y="6"/>
                    </a:cubicBezTo>
                    <a:cubicBezTo>
                      <a:pt x="247" y="13"/>
                      <a:pt x="247" y="13"/>
                      <a:pt x="247" y="13"/>
                    </a:cubicBezTo>
                    <a:cubicBezTo>
                      <a:pt x="254" y="13"/>
                      <a:pt x="260" y="12"/>
                      <a:pt x="267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Freeform 25">
                <a:extLst>
                  <a:ext uri="{FF2B5EF4-FFF2-40B4-BE49-F238E27FC236}">
                    <a16:creationId xmlns:a16="http://schemas.microsoft.com/office/drawing/2014/main" id="{4E924811-59DC-0748-B157-0AADDDCDC7E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702550" y="976313"/>
                <a:ext cx="657225" cy="654050"/>
              </a:xfrm>
              <a:custGeom>
                <a:avLst/>
                <a:gdLst>
                  <a:gd name="T0" fmla="*/ 138 w 276"/>
                  <a:gd name="T1" fmla="*/ 275 h 275"/>
                  <a:gd name="T2" fmla="*/ 0 w 276"/>
                  <a:gd name="T3" fmla="*/ 138 h 275"/>
                  <a:gd name="T4" fmla="*/ 138 w 276"/>
                  <a:gd name="T5" fmla="*/ 0 h 275"/>
                  <a:gd name="T6" fmla="*/ 276 w 276"/>
                  <a:gd name="T7" fmla="*/ 138 h 275"/>
                  <a:gd name="T8" fmla="*/ 138 w 276"/>
                  <a:gd name="T9" fmla="*/ 275 h 275"/>
                  <a:gd name="T10" fmla="*/ 138 w 276"/>
                  <a:gd name="T11" fmla="*/ 3 h 275"/>
                  <a:gd name="T12" fmla="*/ 4 w 276"/>
                  <a:gd name="T13" fmla="*/ 138 h 275"/>
                  <a:gd name="T14" fmla="*/ 138 w 276"/>
                  <a:gd name="T15" fmla="*/ 272 h 275"/>
                  <a:gd name="T16" fmla="*/ 272 w 276"/>
                  <a:gd name="T17" fmla="*/ 138 h 275"/>
                  <a:gd name="T18" fmla="*/ 138 w 276"/>
                  <a:gd name="T19" fmla="*/ 3 h 275"/>
                  <a:gd name="T20" fmla="*/ 138 w 276"/>
                  <a:gd name="T21" fmla="*/ 269 h 275"/>
                  <a:gd name="T22" fmla="*/ 6 w 276"/>
                  <a:gd name="T23" fmla="*/ 138 h 275"/>
                  <a:gd name="T24" fmla="*/ 138 w 276"/>
                  <a:gd name="T25" fmla="*/ 6 h 275"/>
                  <a:gd name="T26" fmla="*/ 270 w 276"/>
                  <a:gd name="T27" fmla="*/ 138 h 275"/>
                  <a:gd name="T28" fmla="*/ 138 w 276"/>
                  <a:gd name="T29" fmla="*/ 269 h 275"/>
                  <a:gd name="T30" fmla="*/ 138 w 276"/>
                  <a:gd name="T31" fmla="*/ 9 h 275"/>
                  <a:gd name="T32" fmla="*/ 10 w 276"/>
                  <a:gd name="T33" fmla="*/ 138 h 275"/>
                  <a:gd name="T34" fmla="*/ 138 w 276"/>
                  <a:gd name="T35" fmla="*/ 266 h 275"/>
                  <a:gd name="T36" fmla="*/ 266 w 276"/>
                  <a:gd name="T37" fmla="*/ 138 h 275"/>
                  <a:gd name="T38" fmla="*/ 138 w 276"/>
                  <a:gd name="T39" fmla="*/ 9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76" h="275">
                    <a:moveTo>
                      <a:pt x="138" y="275"/>
                    </a:moveTo>
                    <a:cubicBezTo>
                      <a:pt x="62" y="275"/>
                      <a:pt x="0" y="214"/>
                      <a:pt x="0" y="138"/>
                    </a:cubicBezTo>
                    <a:cubicBezTo>
                      <a:pt x="0" y="62"/>
                      <a:pt x="62" y="0"/>
                      <a:pt x="138" y="0"/>
                    </a:cubicBezTo>
                    <a:cubicBezTo>
                      <a:pt x="214" y="0"/>
                      <a:pt x="276" y="62"/>
                      <a:pt x="276" y="138"/>
                    </a:cubicBezTo>
                    <a:cubicBezTo>
                      <a:pt x="276" y="214"/>
                      <a:pt x="214" y="275"/>
                      <a:pt x="138" y="275"/>
                    </a:cubicBezTo>
                    <a:close/>
                    <a:moveTo>
                      <a:pt x="138" y="3"/>
                    </a:moveTo>
                    <a:cubicBezTo>
                      <a:pt x="64" y="3"/>
                      <a:pt x="4" y="64"/>
                      <a:pt x="4" y="138"/>
                    </a:cubicBezTo>
                    <a:cubicBezTo>
                      <a:pt x="4" y="212"/>
                      <a:pt x="64" y="272"/>
                      <a:pt x="138" y="272"/>
                    </a:cubicBezTo>
                    <a:cubicBezTo>
                      <a:pt x="212" y="272"/>
                      <a:pt x="272" y="212"/>
                      <a:pt x="272" y="138"/>
                    </a:cubicBezTo>
                    <a:cubicBezTo>
                      <a:pt x="272" y="64"/>
                      <a:pt x="212" y="3"/>
                      <a:pt x="138" y="3"/>
                    </a:cubicBezTo>
                    <a:close/>
                    <a:moveTo>
                      <a:pt x="138" y="269"/>
                    </a:moveTo>
                    <a:cubicBezTo>
                      <a:pt x="65" y="269"/>
                      <a:pt x="6" y="210"/>
                      <a:pt x="6" y="138"/>
                    </a:cubicBezTo>
                    <a:cubicBezTo>
                      <a:pt x="6" y="65"/>
                      <a:pt x="65" y="6"/>
                      <a:pt x="138" y="6"/>
                    </a:cubicBezTo>
                    <a:cubicBezTo>
                      <a:pt x="211" y="6"/>
                      <a:pt x="270" y="65"/>
                      <a:pt x="270" y="138"/>
                    </a:cubicBezTo>
                    <a:cubicBezTo>
                      <a:pt x="270" y="210"/>
                      <a:pt x="211" y="269"/>
                      <a:pt x="138" y="269"/>
                    </a:cubicBezTo>
                    <a:close/>
                    <a:moveTo>
                      <a:pt x="138" y="9"/>
                    </a:moveTo>
                    <a:cubicBezTo>
                      <a:pt x="67" y="9"/>
                      <a:pt x="10" y="67"/>
                      <a:pt x="10" y="138"/>
                    </a:cubicBezTo>
                    <a:cubicBezTo>
                      <a:pt x="10" y="208"/>
                      <a:pt x="67" y="266"/>
                      <a:pt x="138" y="266"/>
                    </a:cubicBezTo>
                    <a:cubicBezTo>
                      <a:pt x="209" y="266"/>
                      <a:pt x="266" y="208"/>
                      <a:pt x="266" y="138"/>
                    </a:cubicBezTo>
                    <a:cubicBezTo>
                      <a:pt x="266" y="67"/>
                      <a:pt x="209" y="9"/>
                      <a:pt x="138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26">
                <a:extLst>
                  <a:ext uri="{FF2B5EF4-FFF2-40B4-BE49-F238E27FC236}">
                    <a16:creationId xmlns:a16="http://schemas.microsoft.com/office/drawing/2014/main" id="{208ACD67-E5FA-D547-B01C-4F5F67DFD15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059613" y="342900"/>
                <a:ext cx="1941513" cy="1931988"/>
              </a:xfrm>
              <a:custGeom>
                <a:avLst/>
                <a:gdLst>
                  <a:gd name="T0" fmla="*/ 410 w 816"/>
                  <a:gd name="T1" fmla="*/ 813 h 813"/>
                  <a:gd name="T2" fmla="*/ 408 w 816"/>
                  <a:gd name="T3" fmla="*/ 813 h 813"/>
                  <a:gd name="T4" fmla="*/ 0 w 816"/>
                  <a:gd name="T5" fmla="*/ 405 h 813"/>
                  <a:gd name="T6" fmla="*/ 8 w 816"/>
                  <a:gd name="T7" fmla="*/ 326 h 813"/>
                  <a:gd name="T8" fmla="*/ 8 w 816"/>
                  <a:gd name="T9" fmla="*/ 325 h 813"/>
                  <a:gd name="T10" fmla="*/ 101 w 816"/>
                  <a:gd name="T11" fmla="*/ 343 h 813"/>
                  <a:gd name="T12" fmla="*/ 101 w 816"/>
                  <a:gd name="T13" fmla="*/ 344 h 813"/>
                  <a:gd name="T14" fmla="*/ 95 w 816"/>
                  <a:gd name="T15" fmla="*/ 405 h 813"/>
                  <a:gd name="T16" fmla="*/ 408 w 816"/>
                  <a:gd name="T17" fmla="*/ 718 h 813"/>
                  <a:gd name="T18" fmla="*/ 410 w 816"/>
                  <a:gd name="T19" fmla="*/ 718 h 813"/>
                  <a:gd name="T20" fmla="*/ 410 w 816"/>
                  <a:gd name="T21" fmla="*/ 813 h 813"/>
                  <a:gd name="T22" fmla="*/ 11 w 816"/>
                  <a:gd name="T23" fmla="*/ 329 h 813"/>
                  <a:gd name="T24" fmla="*/ 4 w 816"/>
                  <a:gd name="T25" fmla="*/ 405 h 813"/>
                  <a:gd name="T26" fmla="*/ 406 w 816"/>
                  <a:gd name="T27" fmla="*/ 809 h 813"/>
                  <a:gd name="T28" fmla="*/ 406 w 816"/>
                  <a:gd name="T29" fmla="*/ 722 h 813"/>
                  <a:gd name="T30" fmla="*/ 91 w 816"/>
                  <a:gd name="T31" fmla="*/ 405 h 813"/>
                  <a:gd name="T32" fmla="*/ 97 w 816"/>
                  <a:gd name="T33" fmla="*/ 346 h 813"/>
                  <a:gd name="T34" fmla="*/ 11 w 816"/>
                  <a:gd name="T35" fmla="*/ 329 h 813"/>
                  <a:gd name="T36" fmla="*/ 794 w 816"/>
                  <a:gd name="T37" fmla="*/ 537 h 813"/>
                  <a:gd name="T38" fmla="*/ 705 w 816"/>
                  <a:gd name="T39" fmla="*/ 507 h 813"/>
                  <a:gd name="T40" fmla="*/ 705 w 816"/>
                  <a:gd name="T41" fmla="*/ 505 h 813"/>
                  <a:gd name="T42" fmla="*/ 722 w 816"/>
                  <a:gd name="T43" fmla="*/ 405 h 813"/>
                  <a:gd name="T44" fmla="*/ 450 w 816"/>
                  <a:gd name="T45" fmla="*/ 94 h 813"/>
                  <a:gd name="T46" fmla="*/ 448 w 816"/>
                  <a:gd name="T47" fmla="*/ 94 h 813"/>
                  <a:gd name="T48" fmla="*/ 461 w 816"/>
                  <a:gd name="T49" fmla="*/ 0 h 813"/>
                  <a:gd name="T50" fmla="*/ 462 w 816"/>
                  <a:gd name="T51" fmla="*/ 0 h 813"/>
                  <a:gd name="T52" fmla="*/ 816 w 816"/>
                  <a:gd name="T53" fmla="*/ 405 h 813"/>
                  <a:gd name="T54" fmla="*/ 795 w 816"/>
                  <a:gd name="T55" fmla="*/ 535 h 813"/>
                  <a:gd name="T56" fmla="*/ 794 w 816"/>
                  <a:gd name="T57" fmla="*/ 537 h 813"/>
                  <a:gd name="T58" fmla="*/ 709 w 816"/>
                  <a:gd name="T59" fmla="*/ 505 h 813"/>
                  <a:gd name="T60" fmla="*/ 792 w 816"/>
                  <a:gd name="T61" fmla="*/ 532 h 813"/>
                  <a:gd name="T62" fmla="*/ 813 w 816"/>
                  <a:gd name="T63" fmla="*/ 405 h 813"/>
                  <a:gd name="T64" fmla="*/ 464 w 816"/>
                  <a:gd name="T65" fmla="*/ 4 h 813"/>
                  <a:gd name="T66" fmla="*/ 452 w 816"/>
                  <a:gd name="T67" fmla="*/ 91 h 813"/>
                  <a:gd name="T68" fmla="*/ 725 w 816"/>
                  <a:gd name="T69" fmla="*/ 405 h 813"/>
                  <a:gd name="T70" fmla="*/ 709 w 816"/>
                  <a:gd name="T71" fmla="*/ 505 h 8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816" h="813">
                    <a:moveTo>
                      <a:pt x="410" y="813"/>
                    </a:moveTo>
                    <a:cubicBezTo>
                      <a:pt x="408" y="813"/>
                      <a:pt x="408" y="813"/>
                      <a:pt x="408" y="813"/>
                    </a:cubicBezTo>
                    <a:cubicBezTo>
                      <a:pt x="183" y="813"/>
                      <a:pt x="0" y="630"/>
                      <a:pt x="0" y="405"/>
                    </a:cubicBezTo>
                    <a:cubicBezTo>
                      <a:pt x="0" y="378"/>
                      <a:pt x="3" y="352"/>
                      <a:pt x="8" y="326"/>
                    </a:cubicBezTo>
                    <a:cubicBezTo>
                      <a:pt x="8" y="325"/>
                      <a:pt x="8" y="325"/>
                      <a:pt x="8" y="325"/>
                    </a:cubicBezTo>
                    <a:cubicBezTo>
                      <a:pt x="101" y="343"/>
                      <a:pt x="101" y="343"/>
                      <a:pt x="101" y="343"/>
                    </a:cubicBezTo>
                    <a:cubicBezTo>
                      <a:pt x="101" y="344"/>
                      <a:pt x="101" y="344"/>
                      <a:pt x="101" y="344"/>
                    </a:cubicBezTo>
                    <a:cubicBezTo>
                      <a:pt x="97" y="364"/>
                      <a:pt x="95" y="384"/>
                      <a:pt x="95" y="405"/>
                    </a:cubicBezTo>
                    <a:cubicBezTo>
                      <a:pt x="95" y="577"/>
                      <a:pt x="235" y="718"/>
                      <a:pt x="408" y="718"/>
                    </a:cubicBezTo>
                    <a:cubicBezTo>
                      <a:pt x="410" y="718"/>
                      <a:pt x="410" y="718"/>
                      <a:pt x="410" y="718"/>
                    </a:cubicBezTo>
                    <a:lnTo>
                      <a:pt x="410" y="813"/>
                    </a:lnTo>
                    <a:close/>
                    <a:moveTo>
                      <a:pt x="11" y="329"/>
                    </a:moveTo>
                    <a:cubicBezTo>
                      <a:pt x="6" y="354"/>
                      <a:pt x="4" y="379"/>
                      <a:pt x="4" y="405"/>
                    </a:cubicBezTo>
                    <a:cubicBezTo>
                      <a:pt x="4" y="627"/>
                      <a:pt x="184" y="808"/>
                      <a:pt x="406" y="809"/>
                    </a:cubicBezTo>
                    <a:cubicBezTo>
                      <a:pt x="406" y="722"/>
                      <a:pt x="406" y="722"/>
                      <a:pt x="406" y="722"/>
                    </a:cubicBezTo>
                    <a:cubicBezTo>
                      <a:pt x="232" y="721"/>
                      <a:pt x="91" y="579"/>
                      <a:pt x="91" y="405"/>
                    </a:cubicBezTo>
                    <a:cubicBezTo>
                      <a:pt x="91" y="385"/>
                      <a:pt x="93" y="365"/>
                      <a:pt x="97" y="346"/>
                    </a:cubicBezTo>
                    <a:lnTo>
                      <a:pt x="11" y="329"/>
                    </a:lnTo>
                    <a:close/>
                    <a:moveTo>
                      <a:pt x="794" y="537"/>
                    </a:moveTo>
                    <a:cubicBezTo>
                      <a:pt x="705" y="507"/>
                      <a:pt x="705" y="507"/>
                      <a:pt x="705" y="507"/>
                    </a:cubicBezTo>
                    <a:cubicBezTo>
                      <a:pt x="705" y="505"/>
                      <a:pt x="705" y="505"/>
                      <a:pt x="705" y="505"/>
                    </a:cubicBezTo>
                    <a:cubicBezTo>
                      <a:pt x="716" y="473"/>
                      <a:pt x="722" y="439"/>
                      <a:pt x="722" y="405"/>
                    </a:cubicBezTo>
                    <a:cubicBezTo>
                      <a:pt x="722" y="248"/>
                      <a:pt x="605" y="115"/>
                      <a:pt x="450" y="94"/>
                    </a:cubicBezTo>
                    <a:cubicBezTo>
                      <a:pt x="448" y="94"/>
                      <a:pt x="448" y="94"/>
                      <a:pt x="448" y="94"/>
                    </a:cubicBezTo>
                    <a:cubicBezTo>
                      <a:pt x="461" y="0"/>
                      <a:pt x="461" y="0"/>
                      <a:pt x="461" y="0"/>
                    </a:cubicBezTo>
                    <a:cubicBezTo>
                      <a:pt x="462" y="0"/>
                      <a:pt x="462" y="0"/>
                      <a:pt x="462" y="0"/>
                    </a:cubicBezTo>
                    <a:cubicBezTo>
                      <a:pt x="664" y="27"/>
                      <a:pt x="816" y="201"/>
                      <a:pt x="816" y="405"/>
                    </a:cubicBezTo>
                    <a:cubicBezTo>
                      <a:pt x="816" y="449"/>
                      <a:pt x="809" y="493"/>
                      <a:pt x="795" y="535"/>
                    </a:cubicBezTo>
                    <a:lnTo>
                      <a:pt x="794" y="537"/>
                    </a:lnTo>
                    <a:close/>
                    <a:moveTo>
                      <a:pt x="709" y="505"/>
                    </a:moveTo>
                    <a:cubicBezTo>
                      <a:pt x="792" y="532"/>
                      <a:pt x="792" y="532"/>
                      <a:pt x="792" y="532"/>
                    </a:cubicBezTo>
                    <a:cubicBezTo>
                      <a:pt x="806" y="491"/>
                      <a:pt x="813" y="448"/>
                      <a:pt x="813" y="405"/>
                    </a:cubicBezTo>
                    <a:cubicBezTo>
                      <a:pt x="813" y="203"/>
                      <a:pt x="663" y="31"/>
                      <a:pt x="464" y="4"/>
                    </a:cubicBezTo>
                    <a:cubicBezTo>
                      <a:pt x="452" y="91"/>
                      <a:pt x="452" y="91"/>
                      <a:pt x="452" y="91"/>
                    </a:cubicBezTo>
                    <a:cubicBezTo>
                      <a:pt x="608" y="112"/>
                      <a:pt x="725" y="247"/>
                      <a:pt x="725" y="405"/>
                    </a:cubicBezTo>
                    <a:cubicBezTo>
                      <a:pt x="725" y="439"/>
                      <a:pt x="720" y="472"/>
                      <a:pt x="709" y="50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Freeform 27">
                <a:extLst>
                  <a:ext uri="{FF2B5EF4-FFF2-40B4-BE49-F238E27FC236}">
                    <a16:creationId xmlns:a16="http://schemas.microsoft.com/office/drawing/2014/main" id="{60DDE19C-47D2-8242-A387-12188CD3283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112125" y="100013"/>
                <a:ext cx="301625" cy="242888"/>
              </a:xfrm>
              <a:custGeom>
                <a:avLst/>
                <a:gdLst>
                  <a:gd name="T0" fmla="*/ 102 w 127"/>
                  <a:gd name="T1" fmla="*/ 102 h 102"/>
                  <a:gd name="T2" fmla="*/ 96 w 127"/>
                  <a:gd name="T3" fmla="*/ 100 h 102"/>
                  <a:gd name="T4" fmla="*/ 93 w 127"/>
                  <a:gd name="T5" fmla="*/ 99 h 102"/>
                  <a:gd name="T6" fmla="*/ 85 w 127"/>
                  <a:gd name="T7" fmla="*/ 97 h 102"/>
                  <a:gd name="T8" fmla="*/ 70 w 127"/>
                  <a:gd name="T9" fmla="*/ 93 h 102"/>
                  <a:gd name="T10" fmla="*/ 59 w 127"/>
                  <a:gd name="T11" fmla="*/ 90 h 102"/>
                  <a:gd name="T12" fmla="*/ 52 w 127"/>
                  <a:gd name="T13" fmla="*/ 89 h 102"/>
                  <a:gd name="T14" fmla="*/ 42 w 127"/>
                  <a:gd name="T15" fmla="*/ 87 h 102"/>
                  <a:gd name="T16" fmla="*/ 33 w 127"/>
                  <a:gd name="T17" fmla="*/ 85 h 102"/>
                  <a:gd name="T18" fmla="*/ 21 w 127"/>
                  <a:gd name="T19" fmla="*/ 84 h 102"/>
                  <a:gd name="T20" fmla="*/ 17 w 127"/>
                  <a:gd name="T21" fmla="*/ 83 h 102"/>
                  <a:gd name="T22" fmla="*/ 12 w 127"/>
                  <a:gd name="T23" fmla="*/ 83 h 102"/>
                  <a:gd name="T24" fmla="*/ 6 w 127"/>
                  <a:gd name="T25" fmla="*/ 82 h 102"/>
                  <a:gd name="T26" fmla="*/ 0 w 127"/>
                  <a:gd name="T27" fmla="*/ 81 h 102"/>
                  <a:gd name="T28" fmla="*/ 7 w 127"/>
                  <a:gd name="T29" fmla="*/ 0 h 102"/>
                  <a:gd name="T30" fmla="*/ 13 w 127"/>
                  <a:gd name="T31" fmla="*/ 1 h 102"/>
                  <a:gd name="T32" fmla="*/ 21 w 127"/>
                  <a:gd name="T33" fmla="*/ 2 h 102"/>
                  <a:gd name="T34" fmla="*/ 27 w 127"/>
                  <a:gd name="T35" fmla="*/ 2 h 102"/>
                  <a:gd name="T36" fmla="*/ 68 w 127"/>
                  <a:gd name="T37" fmla="*/ 9 h 102"/>
                  <a:gd name="T38" fmla="*/ 76 w 127"/>
                  <a:gd name="T39" fmla="*/ 11 h 102"/>
                  <a:gd name="T40" fmla="*/ 89 w 127"/>
                  <a:gd name="T41" fmla="*/ 14 h 102"/>
                  <a:gd name="T42" fmla="*/ 108 w 127"/>
                  <a:gd name="T43" fmla="*/ 19 h 102"/>
                  <a:gd name="T44" fmla="*/ 117 w 127"/>
                  <a:gd name="T45" fmla="*/ 22 h 102"/>
                  <a:gd name="T46" fmla="*/ 121 w 127"/>
                  <a:gd name="T47" fmla="*/ 23 h 102"/>
                  <a:gd name="T48" fmla="*/ 127 w 127"/>
                  <a:gd name="T49" fmla="*/ 25 h 102"/>
                  <a:gd name="T50" fmla="*/ 102 w 127"/>
                  <a:gd name="T51" fmla="*/ 102 h 102"/>
                  <a:gd name="T52" fmla="*/ 4 w 127"/>
                  <a:gd name="T53" fmla="*/ 78 h 102"/>
                  <a:gd name="T54" fmla="*/ 6 w 127"/>
                  <a:gd name="T55" fmla="*/ 78 h 102"/>
                  <a:gd name="T56" fmla="*/ 13 w 127"/>
                  <a:gd name="T57" fmla="*/ 79 h 102"/>
                  <a:gd name="T58" fmla="*/ 18 w 127"/>
                  <a:gd name="T59" fmla="*/ 80 h 102"/>
                  <a:gd name="T60" fmla="*/ 21 w 127"/>
                  <a:gd name="T61" fmla="*/ 80 h 102"/>
                  <a:gd name="T62" fmla="*/ 34 w 127"/>
                  <a:gd name="T63" fmla="*/ 82 h 102"/>
                  <a:gd name="T64" fmla="*/ 43 w 127"/>
                  <a:gd name="T65" fmla="*/ 83 h 102"/>
                  <a:gd name="T66" fmla="*/ 52 w 127"/>
                  <a:gd name="T67" fmla="*/ 85 h 102"/>
                  <a:gd name="T68" fmla="*/ 60 w 127"/>
                  <a:gd name="T69" fmla="*/ 87 h 102"/>
                  <a:gd name="T70" fmla="*/ 71 w 127"/>
                  <a:gd name="T71" fmla="*/ 89 h 102"/>
                  <a:gd name="T72" fmla="*/ 86 w 127"/>
                  <a:gd name="T73" fmla="*/ 93 h 102"/>
                  <a:gd name="T74" fmla="*/ 94 w 127"/>
                  <a:gd name="T75" fmla="*/ 96 h 102"/>
                  <a:gd name="T76" fmla="*/ 97 w 127"/>
                  <a:gd name="T77" fmla="*/ 97 h 102"/>
                  <a:gd name="T78" fmla="*/ 100 w 127"/>
                  <a:gd name="T79" fmla="*/ 98 h 102"/>
                  <a:gd name="T80" fmla="*/ 123 w 127"/>
                  <a:gd name="T81" fmla="*/ 27 h 102"/>
                  <a:gd name="T82" fmla="*/ 120 w 127"/>
                  <a:gd name="T83" fmla="*/ 26 h 102"/>
                  <a:gd name="T84" fmla="*/ 116 w 127"/>
                  <a:gd name="T85" fmla="*/ 25 h 102"/>
                  <a:gd name="T86" fmla="*/ 107 w 127"/>
                  <a:gd name="T87" fmla="*/ 22 h 102"/>
                  <a:gd name="T88" fmla="*/ 88 w 127"/>
                  <a:gd name="T89" fmla="*/ 17 h 102"/>
                  <a:gd name="T90" fmla="*/ 75 w 127"/>
                  <a:gd name="T91" fmla="*/ 14 h 102"/>
                  <a:gd name="T92" fmla="*/ 67 w 127"/>
                  <a:gd name="T93" fmla="*/ 13 h 102"/>
                  <a:gd name="T94" fmla="*/ 27 w 127"/>
                  <a:gd name="T95" fmla="*/ 6 h 102"/>
                  <a:gd name="T96" fmla="*/ 21 w 127"/>
                  <a:gd name="T97" fmla="*/ 5 h 102"/>
                  <a:gd name="T98" fmla="*/ 13 w 127"/>
                  <a:gd name="T99" fmla="*/ 5 h 102"/>
                  <a:gd name="T100" fmla="*/ 10 w 127"/>
                  <a:gd name="T101" fmla="*/ 4 h 102"/>
                  <a:gd name="T102" fmla="*/ 4 w 127"/>
                  <a:gd name="T103" fmla="*/ 7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27" h="102">
                    <a:moveTo>
                      <a:pt x="102" y="102"/>
                    </a:moveTo>
                    <a:cubicBezTo>
                      <a:pt x="96" y="100"/>
                      <a:pt x="96" y="100"/>
                      <a:pt x="96" y="100"/>
                    </a:cubicBezTo>
                    <a:cubicBezTo>
                      <a:pt x="95" y="100"/>
                      <a:pt x="94" y="100"/>
                      <a:pt x="93" y="99"/>
                    </a:cubicBezTo>
                    <a:cubicBezTo>
                      <a:pt x="91" y="99"/>
                      <a:pt x="88" y="98"/>
                      <a:pt x="85" y="97"/>
                    </a:cubicBezTo>
                    <a:cubicBezTo>
                      <a:pt x="70" y="93"/>
                      <a:pt x="70" y="93"/>
                      <a:pt x="70" y="93"/>
                    </a:cubicBezTo>
                    <a:cubicBezTo>
                      <a:pt x="66" y="92"/>
                      <a:pt x="63" y="91"/>
                      <a:pt x="59" y="90"/>
                    </a:cubicBezTo>
                    <a:cubicBezTo>
                      <a:pt x="56" y="90"/>
                      <a:pt x="54" y="89"/>
                      <a:pt x="52" y="89"/>
                    </a:cubicBezTo>
                    <a:cubicBezTo>
                      <a:pt x="48" y="88"/>
                      <a:pt x="45" y="87"/>
                      <a:pt x="42" y="87"/>
                    </a:cubicBezTo>
                    <a:cubicBezTo>
                      <a:pt x="33" y="85"/>
                      <a:pt x="33" y="85"/>
                      <a:pt x="33" y="85"/>
                    </a:cubicBezTo>
                    <a:cubicBezTo>
                      <a:pt x="29" y="85"/>
                      <a:pt x="25" y="84"/>
                      <a:pt x="21" y="84"/>
                    </a:cubicBezTo>
                    <a:cubicBezTo>
                      <a:pt x="20" y="84"/>
                      <a:pt x="19" y="83"/>
                      <a:pt x="17" y="83"/>
                    </a:cubicBezTo>
                    <a:cubicBezTo>
                      <a:pt x="15" y="83"/>
                      <a:pt x="14" y="83"/>
                      <a:pt x="12" y="83"/>
                    </a:cubicBezTo>
                    <a:cubicBezTo>
                      <a:pt x="10" y="82"/>
                      <a:pt x="8" y="82"/>
                      <a:pt x="6" y="82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6" y="1"/>
                      <a:pt x="18" y="1"/>
                      <a:pt x="21" y="2"/>
                    </a:cubicBezTo>
                    <a:cubicBezTo>
                      <a:pt x="23" y="2"/>
                      <a:pt x="25" y="2"/>
                      <a:pt x="27" y="2"/>
                    </a:cubicBezTo>
                    <a:cubicBezTo>
                      <a:pt x="40" y="4"/>
                      <a:pt x="56" y="7"/>
                      <a:pt x="68" y="9"/>
                    </a:cubicBezTo>
                    <a:cubicBezTo>
                      <a:pt x="70" y="10"/>
                      <a:pt x="73" y="10"/>
                      <a:pt x="76" y="11"/>
                    </a:cubicBezTo>
                    <a:cubicBezTo>
                      <a:pt x="80" y="12"/>
                      <a:pt x="85" y="13"/>
                      <a:pt x="89" y="14"/>
                    </a:cubicBezTo>
                    <a:cubicBezTo>
                      <a:pt x="108" y="19"/>
                      <a:pt x="108" y="19"/>
                      <a:pt x="108" y="19"/>
                    </a:cubicBezTo>
                    <a:cubicBezTo>
                      <a:pt x="111" y="20"/>
                      <a:pt x="115" y="21"/>
                      <a:pt x="117" y="22"/>
                    </a:cubicBezTo>
                    <a:cubicBezTo>
                      <a:pt x="119" y="22"/>
                      <a:pt x="120" y="22"/>
                      <a:pt x="121" y="23"/>
                    </a:cubicBezTo>
                    <a:cubicBezTo>
                      <a:pt x="127" y="25"/>
                      <a:pt x="127" y="25"/>
                      <a:pt x="127" y="25"/>
                    </a:cubicBezTo>
                    <a:lnTo>
                      <a:pt x="102" y="102"/>
                    </a:lnTo>
                    <a:close/>
                    <a:moveTo>
                      <a:pt x="4" y="78"/>
                    </a:moveTo>
                    <a:cubicBezTo>
                      <a:pt x="6" y="78"/>
                      <a:pt x="6" y="78"/>
                      <a:pt x="6" y="78"/>
                    </a:cubicBezTo>
                    <a:cubicBezTo>
                      <a:pt x="8" y="78"/>
                      <a:pt x="10" y="79"/>
                      <a:pt x="13" y="79"/>
                    </a:cubicBezTo>
                    <a:cubicBezTo>
                      <a:pt x="14" y="79"/>
                      <a:pt x="16" y="79"/>
                      <a:pt x="18" y="80"/>
                    </a:cubicBezTo>
                    <a:cubicBezTo>
                      <a:pt x="19" y="80"/>
                      <a:pt x="20" y="80"/>
                      <a:pt x="21" y="80"/>
                    </a:cubicBezTo>
                    <a:cubicBezTo>
                      <a:pt x="25" y="80"/>
                      <a:pt x="30" y="81"/>
                      <a:pt x="34" y="82"/>
                    </a:cubicBezTo>
                    <a:cubicBezTo>
                      <a:pt x="43" y="83"/>
                      <a:pt x="43" y="83"/>
                      <a:pt x="43" y="83"/>
                    </a:cubicBezTo>
                    <a:cubicBezTo>
                      <a:pt x="46" y="84"/>
                      <a:pt x="49" y="84"/>
                      <a:pt x="52" y="85"/>
                    </a:cubicBezTo>
                    <a:cubicBezTo>
                      <a:pt x="55" y="86"/>
                      <a:pt x="57" y="86"/>
                      <a:pt x="60" y="87"/>
                    </a:cubicBezTo>
                    <a:cubicBezTo>
                      <a:pt x="63" y="88"/>
                      <a:pt x="67" y="88"/>
                      <a:pt x="71" y="89"/>
                    </a:cubicBezTo>
                    <a:cubicBezTo>
                      <a:pt x="86" y="93"/>
                      <a:pt x="86" y="93"/>
                      <a:pt x="86" y="93"/>
                    </a:cubicBezTo>
                    <a:cubicBezTo>
                      <a:pt x="89" y="94"/>
                      <a:pt x="92" y="95"/>
                      <a:pt x="94" y="96"/>
                    </a:cubicBezTo>
                    <a:cubicBezTo>
                      <a:pt x="95" y="96"/>
                      <a:pt x="96" y="97"/>
                      <a:pt x="97" y="97"/>
                    </a:cubicBezTo>
                    <a:cubicBezTo>
                      <a:pt x="100" y="98"/>
                      <a:pt x="100" y="98"/>
                      <a:pt x="100" y="98"/>
                    </a:cubicBezTo>
                    <a:cubicBezTo>
                      <a:pt x="123" y="27"/>
                      <a:pt x="123" y="27"/>
                      <a:pt x="123" y="27"/>
                    </a:cubicBezTo>
                    <a:cubicBezTo>
                      <a:pt x="120" y="26"/>
                      <a:pt x="120" y="26"/>
                      <a:pt x="120" y="26"/>
                    </a:cubicBezTo>
                    <a:cubicBezTo>
                      <a:pt x="119" y="26"/>
                      <a:pt x="117" y="26"/>
                      <a:pt x="116" y="25"/>
                    </a:cubicBezTo>
                    <a:cubicBezTo>
                      <a:pt x="114" y="24"/>
                      <a:pt x="110" y="23"/>
                      <a:pt x="107" y="22"/>
                    </a:cubicBezTo>
                    <a:cubicBezTo>
                      <a:pt x="88" y="17"/>
                      <a:pt x="88" y="17"/>
                      <a:pt x="88" y="17"/>
                    </a:cubicBezTo>
                    <a:cubicBezTo>
                      <a:pt x="84" y="16"/>
                      <a:pt x="79" y="15"/>
                      <a:pt x="75" y="14"/>
                    </a:cubicBezTo>
                    <a:cubicBezTo>
                      <a:pt x="72" y="14"/>
                      <a:pt x="70" y="13"/>
                      <a:pt x="67" y="13"/>
                    </a:cubicBezTo>
                    <a:cubicBezTo>
                      <a:pt x="51" y="9"/>
                      <a:pt x="37" y="7"/>
                      <a:pt x="27" y="6"/>
                    </a:cubicBezTo>
                    <a:cubicBezTo>
                      <a:pt x="25" y="6"/>
                      <a:pt x="23" y="6"/>
                      <a:pt x="21" y="5"/>
                    </a:cubicBezTo>
                    <a:cubicBezTo>
                      <a:pt x="18" y="5"/>
                      <a:pt x="15" y="5"/>
                      <a:pt x="13" y="5"/>
                    </a:cubicBezTo>
                    <a:cubicBezTo>
                      <a:pt x="10" y="4"/>
                      <a:pt x="10" y="4"/>
                      <a:pt x="10" y="4"/>
                    </a:cubicBezTo>
                    <a:lnTo>
                      <a:pt x="4" y="7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Freeform 28">
                <a:extLst>
                  <a:ext uri="{FF2B5EF4-FFF2-40B4-BE49-F238E27FC236}">
                    <a16:creationId xmlns:a16="http://schemas.microsoft.com/office/drawing/2014/main" id="{8934270E-A255-994C-9C26-E0F143AD09E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399463" y="249238"/>
                <a:ext cx="285750" cy="225425"/>
              </a:xfrm>
              <a:custGeom>
                <a:avLst/>
                <a:gdLst>
                  <a:gd name="T0" fmla="*/ 92 w 120"/>
                  <a:gd name="T1" fmla="*/ 95 h 95"/>
                  <a:gd name="T2" fmla="*/ 87 w 120"/>
                  <a:gd name="T3" fmla="*/ 92 h 95"/>
                  <a:gd name="T4" fmla="*/ 84 w 120"/>
                  <a:gd name="T5" fmla="*/ 90 h 95"/>
                  <a:gd name="T6" fmla="*/ 77 w 120"/>
                  <a:gd name="T7" fmla="*/ 86 h 95"/>
                  <a:gd name="T8" fmla="*/ 63 w 120"/>
                  <a:gd name="T9" fmla="*/ 77 h 95"/>
                  <a:gd name="T10" fmla="*/ 54 w 120"/>
                  <a:gd name="T11" fmla="*/ 72 h 95"/>
                  <a:gd name="T12" fmla="*/ 47 w 120"/>
                  <a:gd name="T13" fmla="*/ 68 h 95"/>
                  <a:gd name="T14" fmla="*/ 43 w 120"/>
                  <a:gd name="T15" fmla="*/ 66 h 95"/>
                  <a:gd name="T16" fmla="*/ 31 w 120"/>
                  <a:gd name="T17" fmla="*/ 60 h 95"/>
                  <a:gd name="T18" fmla="*/ 18 w 120"/>
                  <a:gd name="T19" fmla="*/ 53 h 95"/>
                  <a:gd name="T20" fmla="*/ 6 w 120"/>
                  <a:gd name="T21" fmla="*/ 48 h 95"/>
                  <a:gd name="T22" fmla="*/ 0 w 120"/>
                  <a:gd name="T23" fmla="*/ 46 h 95"/>
                  <a:gd name="T24" fmla="*/ 18 w 120"/>
                  <a:gd name="T25" fmla="*/ 0 h 95"/>
                  <a:gd name="T26" fmla="*/ 24 w 120"/>
                  <a:gd name="T27" fmla="*/ 2 h 95"/>
                  <a:gd name="T28" fmla="*/ 37 w 120"/>
                  <a:gd name="T29" fmla="*/ 8 h 95"/>
                  <a:gd name="T30" fmla="*/ 53 w 120"/>
                  <a:gd name="T31" fmla="*/ 15 h 95"/>
                  <a:gd name="T32" fmla="*/ 66 w 120"/>
                  <a:gd name="T33" fmla="*/ 22 h 95"/>
                  <a:gd name="T34" fmla="*/ 71 w 120"/>
                  <a:gd name="T35" fmla="*/ 24 h 95"/>
                  <a:gd name="T36" fmla="*/ 78 w 120"/>
                  <a:gd name="T37" fmla="*/ 28 h 95"/>
                  <a:gd name="T38" fmla="*/ 89 w 120"/>
                  <a:gd name="T39" fmla="*/ 34 h 95"/>
                  <a:gd name="T40" fmla="*/ 104 w 120"/>
                  <a:gd name="T41" fmla="*/ 44 h 95"/>
                  <a:gd name="T42" fmla="*/ 112 w 120"/>
                  <a:gd name="T43" fmla="*/ 49 h 95"/>
                  <a:gd name="T44" fmla="*/ 115 w 120"/>
                  <a:gd name="T45" fmla="*/ 51 h 95"/>
                  <a:gd name="T46" fmla="*/ 120 w 120"/>
                  <a:gd name="T47" fmla="*/ 55 h 95"/>
                  <a:gd name="T48" fmla="*/ 92 w 120"/>
                  <a:gd name="T49" fmla="*/ 95 h 95"/>
                  <a:gd name="T50" fmla="*/ 5 w 120"/>
                  <a:gd name="T51" fmla="*/ 44 h 95"/>
                  <a:gd name="T52" fmla="*/ 7 w 120"/>
                  <a:gd name="T53" fmla="*/ 45 h 95"/>
                  <a:gd name="T54" fmla="*/ 19 w 120"/>
                  <a:gd name="T55" fmla="*/ 50 h 95"/>
                  <a:gd name="T56" fmla="*/ 33 w 120"/>
                  <a:gd name="T57" fmla="*/ 56 h 95"/>
                  <a:gd name="T58" fmla="*/ 45 w 120"/>
                  <a:gd name="T59" fmla="*/ 62 h 95"/>
                  <a:gd name="T60" fmla="*/ 49 w 120"/>
                  <a:gd name="T61" fmla="*/ 65 h 95"/>
                  <a:gd name="T62" fmla="*/ 56 w 120"/>
                  <a:gd name="T63" fmla="*/ 68 h 95"/>
                  <a:gd name="T64" fmla="*/ 65 w 120"/>
                  <a:gd name="T65" fmla="*/ 74 h 95"/>
                  <a:gd name="T66" fmla="*/ 79 w 120"/>
                  <a:gd name="T67" fmla="*/ 83 h 95"/>
                  <a:gd name="T68" fmla="*/ 86 w 120"/>
                  <a:gd name="T69" fmla="*/ 87 h 95"/>
                  <a:gd name="T70" fmla="*/ 89 w 120"/>
                  <a:gd name="T71" fmla="*/ 89 h 95"/>
                  <a:gd name="T72" fmla="*/ 91 w 120"/>
                  <a:gd name="T73" fmla="*/ 90 h 95"/>
                  <a:gd name="T74" fmla="*/ 115 w 120"/>
                  <a:gd name="T75" fmla="*/ 56 h 95"/>
                  <a:gd name="T76" fmla="*/ 113 w 120"/>
                  <a:gd name="T77" fmla="*/ 54 h 95"/>
                  <a:gd name="T78" fmla="*/ 110 w 120"/>
                  <a:gd name="T79" fmla="*/ 52 h 95"/>
                  <a:gd name="T80" fmla="*/ 102 w 120"/>
                  <a:gd name="T81" fmla="*/ 47 h 95"/>
                  <a:gd name="T82" fmla="*/ 87 w 120"/>
                  <a:gd name="T83" fmla="*/ 38 h 95"/>
                  <a:gd name="T84" fmla="*/ 76 w 120"/>
                  <a:gd name="T85" fmla="*/ 31 h 95"/>
                  <a:gd name="T86" fmla="*/ 69 w 120"/>
                  <a:gd name="T87" fmla="*/ 28 h 95"/>
                  <a:gd name="T88" fmla="*/ 60 w 120"/>
                  <a:gd name="T89" fmla="*/ 23 h 95"/>
                  <a:gd name="T90" fmla="*/ 51 w 120"/>
                  <a:gd name="T91" fmla="*/ 18 h 95"/>
                  <a:gd name="T92" fmla="*/ 36 w 120"/>
                  <a:gd name="T93" fmla="*/ 11 h 95"/>
                  <a:gd name="T94" fmla="*/ 20 w 120"/>
                  <a:gd name="T95" fmla="*/ 5 h 95"/>
                  <a:gd name="T96" fmla="*/ 5 w 120"/>
                  <a:gd name="T97" fmla="*/ 44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20" h="95">
                    <a:moveTo>
                      <a:pt x="92" y="95"/>
                    </a:moveTo>
                    <a:cubicBezTo>
                      <a:pt x="87" y="92"/>
                      <a:pt x="87" y="92"/>
                      <a:pt x="87" y="92"/>
                    </a:cubicBezTo>
                    <a:cubicBezTo>
                      <a:pt x="86" y="91"/>
                      <a:pt x="85" y="91"/>
                      <a:pt x="84" y="90"/>
                    </a:cubicBezTo>
                    <a:cubicBezTo>
                      <a:pt x="82" y="89"/>
                      <a:pt x="80" y="87"/>
                      <a:pt x="77" y="86"/>
                    </a:cubicBezTo>
                    <a:cubicBezTo>
                      <a:pt x="63" y="77"/>
                      <a:pt x="63" y="77"/>
                      <a:pt x="63" y="77"/>
                    </a:cubicBezTo>
                    <a:cubicBezTo>
                      <a:pt x="60" y="75"/>
                      <a:pt x="57" y="73"/>
                      <a:pt x="54" y="72"/>
                    </a:cubicBezTo>
                    <a:cubicBezTo>
                      <a:pt x="52" y="70"/>
                      <a:pt x="50" y="69"/>
                      <a:pt x="47" y="68"/>
                    </a:cubicBezTo>
                    <a:cubicBezTo>
                      <a:pt x="43" y="66"/>
                      <a:pt x="43" y="66"/>
                      <a:pt x="43" y="66"/>
                    </a:cubicBezTo>
                    <a:cubicBezTo>
                      <a:pt x="31" y="60"/>
                      <a:pt x="31" y="60"/>
                      <a:pt x="31" y="60"/>
                    </a:cubicBezTo>
                    <a:cubicBezTo>
                      <a:pt x="26" y="57"/>
                      <a:pt x="22" y="55"/>
                      <a:pt x="18" y="53"/>
                    </a:cubicBezTo>
                    <a:cubicBezTo>
                      <a:pt x="6" y="48"/>
                      <a:pt x="6" y="48"/>
                      <a:pt x="6" y="48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42" y="10"/>
                      <a:pt x="47" y="12"/>
                      <a:pt x="53" y="15"/>
                    </a:cubicBezTo>
                    <a:cubicBezTo>
                      <a:pt x="66" y="22"/>
                      <a:pt x="66" y="22"/>
                      <a:pt x="66" y="22"/>
                    </a:cubicBezTo>
                    <a:cubicBezTo>
                      <a:pt x="71" y="24"/>
                      <a:pt x="71" y="24"/>
                      <a:pt x="71" y="24"/>
                    </a:cubicBezTo>
                    <a:cubicBezTo>
                      <a:pt x="73" y="26"/>
                      <a:pt x="75" y="27"/>
                      <a:pt x="78" y="28"/>
                    </a:cubicBezTo>
                    <a:cubicBezTo>
                      <a:pt x="82" y="30"/>
                      <a:pt x="85" y="32"/>
                      <a:pt x="89" y="34"/>
                    </a:cubicBezTo>
                    <a:cubicBezTo>
                      <a:pt x="104" y="44"/>
                      <a:pt x="104" y="44"/>
                      <a:pt x="104" y="44"/>
                    </a:cubicBezTo>
                    <a:cubicBezTo>
                      <a:pt x="107" y="46"/>
                      <a:pt x="110" y="48"/>
                      <a:pt x="112" y="49"/>
                    </a:cubicBezTo>
                    <a:cubicBezTo>
                      <a:pt x="113" y="50"/>
                      <a:pt x="114" y="51"/>
                      <a:pt x="115" y="51"/>
                    </a:cubicBezTo>
                    <a:cubicBezTo>
                      <a:pt x="120" y="55"/>
                      <a:pt x="120" y="55"/>
                      <a:pt x="120" y="55"/>
                    </a:cubicBezTo>
                    <a:lnTo>
                      <a:pt x="92" y="95"/>
                    </a:lnTo>
                    <a:close/>
                    <a:moveTo>
                      <a:pt x="5" y="44"/>
                    </a:moveTo>
                    <a:cubicBezTo>
                      <a:pt x="7" y="45"/>
                      <a:pt x="7" y="45"/>
                      <a:pt x="7" y="45"/>
                    </a:cubicBezTo>
                    <a:cubicBezTo>
                      <a:pt x="19" y="50"/>
                      <a:pt x="19" y="50"/>
                      <a:pt x="19" y="50"/>
                    </a:cubicBezTo>
                    <a:cubicBezTo>
                      <a:pt x="23" y="52"/>
                      <a:pt x="28" y="54"/>
                      <a:pt x="33" y="56"/>
                    </a:cubicBezTo>
                    <a:cubicBezTo>
                      <a:pt x="45" y="62"/>
                      <a:pt x="45" y="62"/>
                      <a:pt x="45" y="62"/>
                    </a:cubicBezTo>
                    <a:cubicBezTo>
                      <a:pt x="49" y="65"/>
                      <a:pt x="49" y="65"/>
                      <a:pt x="49" y="65"/>
                    </a:cubicBezTo>
                    <a:cubicBezTo>
                      <a:pt x="51" y="66"/>
                      <a:pt x="54" y="67"/>
                      <a:pt x="56" y="68"/>
                    </a:cubicBezTo>
                    <a:cubicBezTo>
                      <a:pt x="59" y="70"/>
                      <a:pt x="62" y="72"/>
                      <a:pt x="65" y="74"/>
                    </a:cubicBezTo>
                    <a:cubicBezTo>
                      <a:pt x="79" y="83"/>
                      <a:pt x="79" y="83"/>
                      <a:pt x="79" y="83"/>
                    </a:cubicBezTo>
                    <a:cubicBezTo>
                      <a:pt x="82" y="84"/>
                      <a:pt x="84" y="86"/>
                      <a:pt x="86" y="87"/>
                    </a:cubicBezTo>
                    <a:cubicBezTo>
                      <a:pt x="87" y="88"/>
                      <a:pt x="88" y="88"/>
                      <a:pt x="89" y="89"/>
                    </a:cubicBezTo>
                    <a:cubicBezTo>
                      <a:pt x="91" y="90"/>
                      <a:pt x="91" y="90"/>
                      <a:pt x="91" y="90"/>
                    </a:cubicBezTo>
                    <a:cubicBezTo>
                      <a:pt x="115" y="56"/>
                      <a:pt x="115" y="56"/>
                      <a:pt x="115" y="56"/>
                    </a:cubicBezTo>
                    <a:cubicBezTo>
                      <a:pt x="113" y="54"/>
                      <a:pt x="113" y="54"/>
                      <a:pt x="113" y="54"/>
                    </a:cubicBezTo>
                    <a:cubicBezTo>
                      <a:pt x="112" y="54"/>
                      <a:pt x="111" y="53"/>
                      <a:pt x="110" y="52"/>
                    </a:cubicBezTo>
                    <a:cubicBezTo>
                      <a:pt x="108" y="51"/>
                      <a:pt x="105" y="49"/>
                      <a:pt x="102" y="47"/>
                    </a:cubicBezTo>
                    <a:cubicBezTo>
                      <a:pt x="87" y="38"/>
                      <a:pt x="87" y="38"/>
                      <a:pt x="87" y="38"/>
                    </a:cubicBezTo>
                    <a:cubicBezTo>
                      <a:pt x="84" y="35"/>
                      <a:pt x="80" y="33"/>
                      <a:pt x="76" y="31"/>
                    </a:cubicBezTo>
                    <a:cubicBezTo>
                      <a:pt x="74" y="30"/>
                      <a:pt x="71" y="29"/>
                      <a:pt x="69" y="28"/>
                    </a:cubicBezTo>
                    <a:cubicBezTo>
                      <a:pt x="60" y="23"/>
                      <a:pt x="60" y="23"/>
                      <a:pt x="60" y="23"/>
                    </a:cubicBezTo>
                    <a:cubicBezTo>
                      <a:pt x="51" y="18"/>
                      <a:pt x="51" y="18"/>
                      <a:pt x="51" y="18"/>
                    </a:cubicBezTo>
                    <a:cubicBezTo>
                      <a:pt x="46" y="15"/>
                      <a:pt x="40" y="13"/>
                      <a:pt x="36" y="11"/>
                    </a:cubicBezTo>
                    <a:cubicBezTo>
                      <a:pt x="20" y="5"/>
                      <a:pt x="20" y="5"/>
                      <a:pt x="20" y="5"/>
                    </a:cubicBezTo>
                    <a:lnTo>
                      <a:pt x="5" y="4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29">
                <a:extLst>
                  <a:ext uri="{FF2B5EF4-FFF2-40B4-BE49-F238E27FC236}">
                    <a16:creationId xmlns:a16="http://schemas.microsoft.com/office/drawing/2014/main" id="{68866D28-09A0-2D45-A160-355EFC001E1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656638" y="412750"/>
                <a:ext cx="138113" cy="141288"/>
              </a:xfrm>
              <a:custGeom>
                <a:avLst/>
                <a:gdLst>
                  <a:gd name="T0" fmla="*/ 25 w 58"/>
                  <a:gd name="T1" fmla="*/ 59 h 59"/>
                  <a:gd name="T2" fmla="*/ 23 w 58"/>
                  <a:gd name="T3" fmla="*/ 58 h 59"/>
                  <a:gd name="T4" fmla="*/ 20 w 58"/>
                  <a:gd name="T5" fmla="*/ 55 h 59"/>
                  <a:gd name="T6" fmla="*/ 12 w 58"/>
                  <a:gd name="T7" fmla="*/ 49 h 59"/>
                  <a:gd name="T8" fmla="*/ 9 w 58"/>
                  <a:gd name="T9" fmla="*/ 46 h 59"/>
                  <a:gd name="T10" fmla="*/ 5 w 58"/>
                  <a:gd name="T11" fmla="*/ 43 h 59"/>
                  <a:gd name="T12" fmla="*/ 0 w 58"/>
                  <a:gd name="T13" fmla="*/ 39 h 59"/>
                  <a:gd name="T14" fmla="*/ 31 w 58"/>
                  <a:gd name="T15" fmla="*/ 0 h 59"/>
                  <a:gd name="T16" fmla="*/ 36 w 58"/>
                  <a:gd name="T17" fmla="*/ 4 h 59"/>
                  <a:gd name="T18" fmla="*/ 41 w 58"/>
                  <a:gd name="T19" fmla="*/ 8 h 59"/>
                  <a:gd name="T20" fmla="*/ 44 w 58"/>
                  <a:gd name="T21" fmla="*/ 11 h 59"/>
                  <a:gd name="T22" fmla="*/ 53 w 58"/>
                  <a:gd name="T23" fmla="*/ 18 h 59"/>
                  <a:gd name="T24" fmla="*/ 57 w 58"/>
                  <a:gd name="T25" fmla="*/ 22 h 59"/>
                  <a:gd name="T26" fmla="*/ 58 w 58"/>
                  <a:gd name="T27" fmla="*/ 23 h 59"/>
                  <a:gd name="T28" fmla="*/ 25 w 58"/>
                  <a:gd name="T29" fmla="*/ 59 h 59"/>
                  <a:gd name="T30" fmla="*/ 5 w 58"/>
                  <a:gd name="T31" fmla="*/ 38 h 59"/>
                  <a:gd name="T32" fmla="*/ 7 w 58"/>
                  <a:gd name="T33" fmla="*/ 40 h 59"/>
                  <a:gd name="T34" fmla="*/ 12 w 58"/>
                  <a:gd name="T35" fmla="*/ 44 h 59"/>
                  <a:gd name="T36" fmla="*/ 15 w 58"/>
                  <a:gd name="T37" fmla="*/ 46 h 59"/>
                  <a:gd name="T38" fmla="*/ 22 w 58"/>
                  <a:gd name="T39" fmla="*/ 53 h 59"/>
                  <a:gd name="T40" fmla="*/ 24 w 58"/>
                  <a:gd name="T41" fmla="*/ 54 h 59"/>
                  <a:gd name="T42" fmla="*/ 53 w 58"/>
                  <a:gd name="T43" fmla="*/ 23 h 59"/>
                  <a:gd name="T44" fmla="*/ 50 w 58"/>
                  <a:gd name="T45" fmla="*/ 21 h 59"/>
                  <a:gd name="T46" fmla="*/ 42 w 58"/>
                  <a:gd name="T47" fmla="*/ 14 h 59"/>
                  <a:gd name="T48" fmla="*/ 39 w 58"/>
                  <a:gd name="T49" fmla="*/ 11 h 59"/>
                  <a:gd name="T50" fmla="*/ 34 w 58"/>
                  <a:gd name="T51" fmla="*/ 7 h 59"/>
                  <a:gd name="T52" fmla="*/ 31 w 58"/>
                  <a:gd name="T53" fmla="*/ 5 h 59"/>
                  <a:gd name="T54" fmla="*/ 5 w 58"/>
                  <a:gd name="T55" fmla="*/ 38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8" h="59">
                    <a:moveTo>
                      <a:pt x="25" y="59"/>
                    </a:moveTo>
                    <a:cubicBezTo>
                      <a:pt x="23" y="58"/>
                      <a:pt x="23" y="58"/>
                      <a:pt x="23" y="58"/>
                    </a:cubicBezTo>
                    <a:cubicBezTo>
                      <a:pt x="23" y="58"/>
                      <a:pt x="22" y="57"/>
                      <a:pt x="20" y="55"/>
                    </a:cubicBezTo>
                    <a:cubicBezTo>
                      <a:pt x="12" y="49"/>
                      <a:pt x="12" y="49"/>
                      <a:pt x="12" y="49"/>
                    </a:cubicBezTo>
                    <a:cubicBezTo>
                      <a:pt x="11" y="48"/>
                      <a:pt x="10" y="47"/>
                      <a:pt x="9" y="46"/>
                    </a:cubicBezTo>
                    <a:cubicBezTo>
                      <a:pt x="8" y="45"/>
                      <a:pt x="6" y="44"/>
                      <a:pt x="5" y="43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38" y="5"/>
                      <a:pt x="39" y="7"/>
                      <a:pt x="41" y="8"/>
                    </a:cubicBezTo>
                    <a:cubicBezTo>
                      <a:pt x="42" y="9"/>
                      <a:pt x="43" y="10"/>
                      <a:pt x="44" y="11"/>
                    </a:cubicBezTo>
                    <a:cubicBezTo>
                      <a:pt x="53" y="18"/>
                      <a:pt x="53" y="18"/>
                      <a:pt x="53" y="18"/>
                    </a:cubicBezTo>
                    <a:cubicBezTo>
                      <a:pt x="55" y="20"/>
                      <a:pt x="57" y="22"/>
                      <a:pt x="57" y="22"/>
                    </a:cubicBezTo>
                    <a:cubicBezTo>
                      <a:pt x="58" y="23"/>
                      <a:pt x="58" y="23"/>
                      <a:pt x="58" y="23"/>
                    </a:cubicBezTo>
                    <a:lnTo>
                      <a:pt x="25" y="59"/>
                    </a:lnTo>
                    <a:close/>
                    <a:moveTo>
                      <a:pt x="5" y="38"/>
                    </a:moveTo>
                    <a:cubicBezTo>
                      <a:pt x="7" y="40"/>
                      <a:pt x="7" y="40"/>
                      <a:pt x="7" y="40"/>
                    </a:cubicBezTo>
                    <a:cubicBezTo>
                      <a:pt x="9" y="41"/>
                      <a:pt x="10" y="42"/>
                      <a:pt x="12" y="44"/>
                    </a:cubicBezTo>
                    <a:cubicBezTo>
                      <a:pt x="13" y="44"/>
                      <a:pt x="14" y="45"/>
                      <a:pt x="15" y="46"/>
                    </a:cubicBezTo>
                    <a:cubicBezTo>
                      <a:pt x="22" y="53"/>
                      <a:pt x="22" y="53"/>
                      <a:pt x="22" y="53"/>
                    </a:cubicBezTo>
                    <a:cubicBezTo>
                      <a:pt x="23" y="53"/>
                      <a:pt x="24" y="54"/>
                      <a:pt x="24" y="54"/>
                    </a:cubicBezTo>
                    <a:cubicBezTo>
                      <a:pt x="53" y="23"/>
                      <a:pt x="53" y="23"/>
                      <a:pt x="53" y="23"/>
                    </a:cubicBezTo>
                    <a:cubicBezTo>
                      <a:pt x="52" y="22"/>
                      <a:pt x="51" y="22"/>
                      <a:pt x="50" y="21"/>
                    </a:cubicBezTo>
                    <a:cubicBezTo>
                      <a:pt x="42" y="14"/>
                      <a:pt x="42" y="14"/>
                      <a:pt x="42" y="14"/>
                    </a:cubicBezTo>
                    <a:cubicBezTo>
                      <a:pt x="41" y="13"/>
                      <a:pt x="40" y="12"/>
                      <a:pt x="39" y="11"/>
                    </a:cubicBezTo>
                    <a:cubicBezTo>
                      <a:pt x="37" y="9"/>
                      <a:pt x="35" y="8"/>
                      <a:pt x="34" y="7"/>
                    </a:cubicBezTo>
                    <a:cubicBezTo>
                      <a:pt x="31" y="5"/>
                      <a:pt x="31" y="5"/>
                      <a:pt x="31" y="5"/>
                    </a:cubicBezTo>
                    <a:lnTo>
                      <a:pt x="5" y="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Freeform 30">
                <a:extLst>
                  <a:ext uri="{FF2B5EF4-FFF2-40B4-BE49-F238E27FC236}">
                    <a16:creationId xmlns:a16="http://schemas.microsoft.com/office/drawing/2014/main" id="{9E3F6630-C259-6141-9495-69DCAB3DEED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48713" y="506413"/>
                <a:ext cx="142875" cy="138113"/>
              </a:xfrm>
              <a:custGeom>
                <a:avLst/>
                <a:gdLst>
                  <a:gd name="T0" fmla="*/ 33 w 90"/>
                  <a:gd name="T1" fmla="*/ 87 h 87"/>
                  <a:gd name="T2" fmla="*/ 18 w 90"/>
                  <a:gd name="T3" fmla="*/ 69 h 87"/>
                  <a:gd name="T4" fmla="*/ 0 w 90"/>
                  <a:gd name="T5" fmla="*/ 52 h 87"/>
                  <a:gd name="T6" fmla="*/ 54 w 90"/>
                  <a:gd name="T7" fmla="*/ 0 h 87"/>
                  <a:gd name="T8" fmla="*/ 83 w 90"/>
                  <a:gd name="T9" fmla="*/ 31 h 87"/>
                  <a:gd name="T10" fmla="*/ 90 w 90"/>
                  <a:gd name="T11" fmla="*/ 39 h 87"/>
                  <a:gd name="T12" fmla="*/ 33 w 90"/>
                  <a:gd name="T13" fmla="*/ 87 h 87"/>
                  <a:gd name="T14" fmla="*/ 9 w 90"/>
                  <a:gd name="T15" fmla="*/ 52 h 87"/>
                  <a:gd name="T16" fmla="*/ 27 w 90"/>
                  <a:gd name="T17" fmla="*/ 72 h 87"/>
                  <a:gd name="T18" fmla="*/ 35 w 90"/>
                  <a:gd name="T19" fmla="*/ 79 h 87"/>
                  <a:gd name="T20" fmla="*/ 83 w 90"/>
                  <a:gd name="T21" fmla="*/ 39 h 87"/>
                  <a:gd name="T22" fmla="*/ 74 w 90"/>
                  <a:gd name="T23" fmla="*/ 28 h 87"/>
                  <a:gd name="T24" fmla="*/ 54 w 90"/>
                  <a:gd name="T25" fmla="*/ 7 h 87"/>
                  <a:gd name="T26" fmla="*/ 9 w 90"/>
                  <a:gd name="T27" fmla="*/ 52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0" h="87">
                    <a:moveTo>
                      <a:pt x="33" y="87"/>
                    </a:moveTo>
                    <a:lnTo>
                      <a:pt x="18" y="69"/>
                    </a:lnTo>
                    <a:lnTo>
                      <a:pt x="0" y="52"/>
                    </a:lnTo>
                    <a:lnTo>
                      <a:pt x="54" y="0"/>
                    </a:lnTo>
                    <a:lnTo>
                      <a:pt x="83" y="31"/>
                    </a:lnTo>
                    <a:lnTo>
                      <a:pt x="90" y="39"/>
                    </a:lnTo>
                    <a:lnTo>
                      <a:pt x="33" y="87"/>
                    </a:lnTo>
                    <a:close/>
                    <a:moveTo>
                      <a:pt x="9" y="52"/>
                    </a:moveTo>
                    <a:lnTo>
                      <a:pt x="27" y="72"/>
                    </a:lnTo>
                    <a:lnTo>
                      <a:pt x="35" y="79"/>
                    </a:lnTo>
                    <a:lnTo>
                      <a:pt x="83" y="39"/>
                    </a:lnTo>
                    <a:lnTo>
                      <a:pt x="74" y="28"/>
                    </a:lnTo>
                    <a:lnTo>
                      <a:pt x="54" y="7"/>
                    </a:lnTo>
                    <a:lnTo>
                      <a:pt x="9" y="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31">
                <a:extLst>
                  <a:ext uri="{FF2B5EF4-FFF2-40B4-BE49-F238E27FC236}">
                    <a16:creationId xmlns:a16="http://schemas.microsoft.com/office/drawing/2014/main" id="{4F139ACD-0370-0D4B-AEF7-5D681D3F578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832850" y="611188"/>
                <a:ext cx="142875" cy="133350"/>
              </a:xfrm>
              <a:custGeom>
                <a:avLst/>
                <a:gdLst>
                  <a:gd name="T0" fmla="*/ 19 w 60"/>
                  <a:gd name="T1" fmla="*/ 56 h 56"/>
                  <a:gd name="T2" fmla="*/ 10 w 60"/>
                  <a:gd name="T3" fmla="*/ 43 h 56"/>
                  <a:gd name="T4" fmla="*/ 4 w 60"/>
                  <a:gd name="T5" fmla="*/ 35 h 56"/>
                  <a:gd name="T6" fmla="*/ 0 w 60"/>
                  <a:gd name="T7" fmla="*/ 30 h 56"/>
                  <a:gd name="T8" fmla="*/ 39 w 60"/>
                  <a:gd name="T9" fmla="*/ 0 h 56"/>
                  <a:gd name="T10" fmla="*/ 44 w 60"/>
                  <a:gd name="T11" fmla="*/ 5 h 56"/>
                  <a:gd name="T12" fmla="*/ 50 w 60"/>
                  <a:gd name="T13" fmla="*/ 14 h 56"/>
                  <a:gd name="T14" fmla="*/ 60 w 60"/>
                  <a:gd name="T15" fmla="*/ 29 h 56"/>
                  <a:gd name="T16" fmla="*/ 19 w 60"/>
                  <a:gd name="T17" fmla="*/ 56 h 56"/>
                  <a:gd name="T18" fmla="*/ 5 w 60"/>
                  <a:gd name="T19" fmla="*/ 31 h 56"/>
                  <a:gd name="T20" fmla="*/ 7 w 60"/>
                  <a:gd name="T21" fmla="*/ 33 h 56"/>
                  <a:gd name="T22" fmla="*/ 13 w 60"/>
                  <a:gd name="T23" fmla="*/ 41 h 56"/>
                  <a:gd name="T24" fmla="*/ 20 w 60"/>
                  <a:gd name="T25" fmla="*/ 51 h 56"/>
                  <a:gd name="T26" fmla="*/ 55 w 60"/>
                  <a:gd name="T27" fmla="*/ 28 h 56"/>
                  <a:gd name="T28" fmla="*/ 47 w 60"/>
                  <a:gd name="T29" fmla="*/ 16 h 56"/>
                  <a:gd name="T30" fmla="*/ 41 w 60"/>
                  <a:gd name="T31" fmla="*/ 8 h 56"/>
                  <a:gd name="T32" fmla="*/ 39 w 60"/>
                  <a:gd name="T33" fmla="*/ 5 h 56"/>
                  <a:gd name="T34" fmla="*/ 5 w 60"/>
                  <a:gd name="T35" fmla="*/ 31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0" h="56">
                    <a:moveTo>
                      <a:pt x="19" y="56"/>
                    </a:moveTo>
                    <a:cubicBezTo>
                      <a:pt x="10" y="43"/>
                      <a:pt x="10" y="43"/>
                      <a:pt x="10" y="43"/>
                    </a:cubicBezTo>
                    <a:cubicBezTo>
                      <a:pt x="8" y="40"/>
                      <a:pt x="6" y="38"/>
                      <a:pt x="4" y="35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44" y="5"/>
                      <a:pt x="44" y="5"/>
                      <a:pt x="44" y="5"/>
                    </a:cubicBezTo>
                    <a:cubicBezTo>
                      <a:pt x="46" y="8"/>
                      <a:pt x="48" y="11"/>
                      <a:pt x="50" y="14"/>
                    </a:cubicBezTo>
                    <a:cubicBezTo>
                      <a:pt x="60" y="29"/>
                      <a:pt x="60" y="29"/>
                      <a:pt x="60" y="29"/>
                    </a:cubicBezTo>
                    <a:lnTo>
                      <a:pt x="19" y="56"/>
                    </a:lnTo>
                    <a:close/>
                    <a:moveTo>
                      <a:pt x="5" y="31"/>
                    </a:moveTo>
                    <a:cubicBezTo>
                      <a:pt x="7" y="33"/>
                      <a:pt x="7" y="33"/>
                      <a:pt x="7" y="33"/>
                    </a:cubicBezTo>
                    <a:cubicBezTo>
                      <a:pt x="9" y="35"/>
                      <a:pt x="11" y="38"/>
                      <a:pt x="13" y="41"/>
                    </a:cubicBezTo>
                    <a:cubicBezTo>
                      <a:pt x="20" y="51"/>
                      <a:pt x="20" y="51"/>
                      <a:pt x="20" y="51"/>
                    </a:cubicBezTo>
                    <a:cubicBezTo>
                      <a:pt x="55" y="28"/>
                      <a:pt x="55" y="28"/>
                      <a:pt x="55" y="28"/>
                    </a:cubicBezTo>
                    <a:cubicBezTo>
                      <a:pt x="47" y="16"/>
                      <a:pt x="47" y="16"/>
                      <a:pt x="47" y="16"/>
                    </a:cubicBezTo>
                    <a:cubicBezTo>
                      <a:pt x="45" y="13"/>
                      <a:pt x="43" y="10"/>
                      <a:pt x="41" y="8"/>
                    </a:cubicBezTo>
                    <a:cubicBezTo>
                      <a:pt x="39" y="5"/>
                      <a:pt x="39" y="5"/>
                      <a:pt x="39" y="5"/>
                    </a:cubicBezTo>
                    <a:lnTo>
                      <a:pt x="5" y="3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32">
                <a:extLst>
                  <a:ext uri="{FF2B5EF4-FFF2-40B4-BE49-F238E27FC236}">
                    <a16:creationId xmlns:a16="http://schemas.microsoft.com/office/drawing/2014/main" id="{40576DBF-FFA4-D04E-8BF9-31E9BB8BF9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63000" y="1946275"/>
                <a:ext cx="142875" cy="139700"/>
              </a:xfrm>
              <a:custGeom>
                <a:avLst/>
                <a:gdLst>
                  <a:gd name="T0" fmla="*/ 36 w 60"/>
                  <a:gd name="T1" fmla="*/ 59 h 59"/>
                  <a:gd name="T2" fmla="*/ 0 w 60"/>
                  <a:gd name="T3" fmla="*/ 24 h 59"/>
                  <a:gd name="T4" fmla="*/ 6 w 60"/>
                  <a:gd name="T5" fmla="*/ 18 h 59"/>
                  <a:gd name="T6" fmla="*/ 11 w 60"/>
                  <a:gd name="T7" fmla="*/ 13 h 59"/>
                  <a:gd name="T8" fmla="*/ 22 w 60"/>
                  <a:gd name="T9" fmla="*/ 0 h 59"/>
                  <a:gd name="T10" fmla="*/ 60 w 60"/>
                  <a:gd name="T11" fmla="*/ 32 h 59"/>
                  <a:gd name="T12" fmla="*/ 48 w 60"/>
                  <a:gd name="T13" fmla="*/ 45 h 59"/>
                  <a:gd name="T14" fmla="*/ 43 w 60"/>
                  <a:gd name="T15" fmla="*/ 52 h 59"/>
                  <a:gd name="T16" fmla="*/ 36 w 60"/>
                  <a:gd name="T17" fmla="*/ 59 h 59"/>
                  <a:gd name="T18" fmla="*/ 5 w 60"/>
                  <a:gd name="T19" fmla="*/ 24 h 59"/>
                  <a:gd name="T20" fmla="*/ 36 w 60"/>
                  <a:gd name="T21" fmla="*/ 53 h 59"/>
                  <a:gd name="T22" fmla="*/ 40 w 60"/>
                  <a:gd name="T23" fmla="*/ 49 h 59"/>
                  <a:gd name="T24" fmla="*/ 46 w 60"/>
                  <a:gd name="T25" fmla="*/ 43 h 59"/>
                  <a:gd name="T26" fmla="*/ 55 w 60"/>
                  <a:gd name="T27" fmla="*/ 32 h 59"/>
                  <a:gd name="T28" fmla="*/ 22 w 60"/>
                  <a:gd name="T29" fmla="*/ 5 h 59"/>
                  <a:gd name="T30" fmla="*/ 14 w 60"/>
                  <a:gd name="T31" fmla="*/ 15 h 59"/>
                  <a:gd name="T32" fmla="*/ 9 w 60"/>
                  <a:gd name="T33" fmla="*/ 21 h 59"/>
                  <a:gd name="T34" fmla="*/ 5 w 60"/>
                  <a:gd name="T35" fmla="*/ 24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0" h="59">
                    <a:moveTo>
                      <a:pt x="36" y="59"/>
                    </a:moveTo>
                    <a:cubicBezTo>
                      <a:pt x="0" y="24"/>
                      <a:pt x="0" y="24"/>
                      <a:pt x="0" y="24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8" y="17"/>
                      <a:pt x="10" y="15"/>
                      <a:pt x="11" y="13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60" y="32"/>
                      <a:pt x="60" y="32"/>
                      <a:pt x="60" y="32"/>
                    </a:cubicBezTo>
                    <a:cubicBezTo>
                      <a:pt x="48" y="45"/>
                      <a:pt x="48" y="45"/>
                      <a:pt x="48" y="45"/>
                    </a:cubicBezTo>
                    <a:cubicBezTo>
                      <a:pt x="46" y="48"/>
                      <a:pt x="44" y="50"/>
                      <a:pt x="43" y="52"/>
                    </a:cubicBezTo>
                    <a:lnTo>
                      <a:pt x="36" y="59"/>
                    </a:lnTo>
                    <a:close/>
                    <a:moveTo>
                      <a:pt x="5" y="24"/>
                    </a:moveTo>
                    <a:cubicBezTo>
                      <a:pt x="36" y="53"/>
                      <a:pt x="36" y="53"/>
                      <a:pt x="36" y="53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2" y="47"/>
                      <a:pt x="44" y="45"/>
                      <a:pt x="46" y="43"/>
                    </a:cubicBezTo>
                    <a:cubicBezTo>
                      <a:pt x="55" y="32"/>
                      <a:pt x="55" y="32"/>
                      <a:pt x="55" y="32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14" y="15"/>
                      <a:pt x="14" y="15"/>
                      <a:pt x="14" y="15"/>
                    </a:cubicBezTo>
                    <a:cubicBezTo>
                      <a:pt x="12" y="17"/>
                      <a:pt x="10" y="19"/>
                      <a:pt x="9" y="21"/>
                    </a:cubicBezTo>
                    <a:lnTo>
                      <a:pt x="5" y="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33">
                <a:extLst>
                  <a:ext uri="{FF2B5EF4-FFF2-40B4-BE49-F238E27FC236}">
                    <a16:creationId xmlns:a16="http://schemas.microsoft.com/office/drawing/2014/main" id="{3F67385D-A7F3-B649-87E7-58FDB758079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672513" y="2038350"/>
                <a:ext cx="138113" cy="142875"/>
              </a:xfrm>
              <a:custGeom>
                <a:avLst/>
                <a:gdLst>
                  <a:gd name="T0" fmla="*/ 47 w 87"/>
                  <a:gd name="T1" fmla="*/ 90 h 90"/>
                  <a:gd name="T2" fmla="*/ 0 w 87"/>
                  <a:gd name="T3" fmla="*/ 32 h 90"/>
                  <a:gd name="T4" fmla="*/ 24 w 87"/>
                  <a:gd name="T5" fmla="*/ 11 h 90"/>
                  <a:gd name="T6" fmla="*/ 36 w 87"/>
                  <a:gd name="T7" fmla="*/ 0 h 90"/>
                  <a:gd name="T8" fmla="*/ 87 w 87"/>
                  <a:gd name="T9" fmla="*/ 54 h 90"/>
                  <a:gd name="T10" fmla="*/ 74 w 87"/>
                  <a:gd name="T11" fmla="*/ 66 h 90"/>
                  <a:gd name="T12" fmla="*/ 47 w 87"/>
                  <a:gd name="T13" fmla="*/ 90 h 90"/>
                  <a:gd name="T14" fmla="*/ 8 w 87"/>
                  <a:gd name="T15" fmla="*/ 33 h 90"/>
                  <a:gd name="T16" fmla="*/ 48 w 87"/>
                  <a:gd name="T17" fmla="*/ 81 h 90"/>
                  <a:gd name="T18" fmla="*/ 80 w 87"/>
                  <a:gd name="T19" fmla="*/ 54 h 90"/>
                  <a:gd name="T20" fmla="*/ 36 w 87"/>
                  <a:gd name="T21" fmla="*/ 8 h 90"/>
                  <a:gd name="T22" fmla="*/ 27 w 87"/>
                  <a:gd name="T23" fmla="*/ 15 h 90"/>
                  <a:gd name="T24" fmla="*/ 8 w 87"/>
                  <a:gd name="T25" fmla="*/ 3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90">
                    <a:moveTo>
                      <a:pt x="47" y="90"/>
                    </a:moveTo>
                    <a:lnTo>
                      <a:pt x="0" y="32"/>
                    </a:lnTo>
                    <a:lnTo>
                      <a:pt x="24" y="11"/>
                    </a:lnTo>
                    <a:lnTo>
                      <a:pt x="36" y="0"/>
                    </a:lnTo>
                    <a:lnTo>
                      <a:pt x="87" y="54"/>
                    </a:lnTo>
                    <a:lnTo>
                      <a:pt x="74" y="66"/>
                    </a:lnTo>
                    <a:lnTo>
                      <a:pt x="47" y="90"/>
                    </a:lnTo>
                    <a:close/>
                    <a:moveTo>
                      <a:pt x="8" y="33"/>
                    </a:moveTo>
                    <a:lnTo>
                      <a:pt x="48" y="81"/>
                    </a:lnTo>
                    <a:lnTo>
                      <a:pt x="80" y="54"/>
                    </a:lnTo>
                    <a:lnTo>
                      <a:pt x="36" y="8"/>
                    </a:lnTo>
                    <a:lnTo>
                      <a:pt x="27" y="15"/>
                    </a:lnTo>
                    <a:lnTo>
                      <a:pt x="8" y="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34">
                <a:extLst>
                  <a:ext uri="{FF2B5EF4-FFF2-40B4-BE49-F238E27FC236}">
                    <a16:creationId xmlns:a16="http://schemas.microsoft.com/office/drawing/2014/main" id="{63189065-B7D7-184B-9D93-02A9AD03523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570913" y="2119313"/>
                <a:ext cx="133350" cy="142875"/>
              </a:xfrm>
              <a:custGeom>
                <a:avLst/>
                <a:gdLst>
                  <a:gd name="T0" fmla="*/ 26 w 56"/>
                  <a:gd name="T1" fmla="*/ 60 h 60"/>
                  <a:gd name="T2" fmla="*/ 0 w 56"/>
                  <a:gd name="T3" fmla="*/ 18 h 60"/>
                  <a:gd name="T4" fmla="*/ 5 w 56"/>
                  <a:gd name="T5" fmla="*/ 15 h 60"/>
                  <a:gd name="T6" fmla="*/ 11 w 56"/>
                  <a:gd name="T7" fmla="*/ 10 h 60"/>
                  <a:gd name="T8" fmla="*/ 27 w 56"/>
                  <a:gd name="T9" fmla="*/ 0 h 60"/>
                  <a:gd name="T10" fmla="*/ 56 w 56"/>
                  <a:gd name="T11" fmla="*/ 40 h 60"/>
                  <a:gd name="T12" fmla="*/ 39 w 56"/>
                  <a:gd name="T13" fmla="*/ 51 h 60"/>
                  <a:gd name="T14" fmla="*/ 32 w 56"/>
                  <a:gd name="T15" fmla="*/ 56 h 60"/>
                  <a:gd name="T16" fmla="*/ 26 w 56"/>
                  <a:gd name="T17" fmla="*/ 60 h 60"/>
                  <a:gd name="T18" fmla="*/ 5 w 56"/>
                  <a:gd name="T19" fmla="*/ 19 h 60"/>
                  <a:gd name="T20" fmla="*/ 28 w 56"/>
                  <a:gd name="T21" fmla="*/ 55 h 60"/>
                  <a:gd name="T22" fmla="*/ 30 w 56"/>
                  <a:gd name="T23" fmla="*/ 53 h 60"/>
                  <a:gd name="T24" fmla="*/ 37 w 56"/>
                  <a:gd name="T25" fmla="*/ 48 h 60"/>
                  <a:gd name="T26" fmla="*/ 51 w 56"/>
                  <a:gd name="T27" fmla="*/ 39 h 60"/>
                  <a:gd name="T28" fmla="*/ 26 w 56"/>
                  <a:gd name="T29" fmla="*/ 5 h 60"/>
                  <a:gd name="T30" fmla="*/ 14 w 56"/>
                  <a:gd name="T31" fmla="*/ 13 h 60"/>
                  <a:gd name="T32" fmla="*/ 7 w 56"/>
                  <a:gd name="T33" fmla="*/ 18 h 60"/>
                  <a:gd name="T34" fmla="*/ 5 w 56"/>
                  <a:gd name="T35" fmla="*/ 19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6" h="60">
                    <a:moveTo>
                      <a:pt x="26" y="60"/>
                    </a:moveTo>
                    <a:cubicBezTo>
                      <a:pt x="0" y="18"/>
                      <a:pt x="0" y="18"/>
                      <a:pt x="0" y="18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7" y="14"/>
                      <a:pt x="9" y="12"/>
                      <a:pt x="11" y="1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56" y="40"/>
                      <a:pt x="56" y="40"/>
                      <a:pt x="56" y="40"/>
                    </a:cubicBezTo>
                    <a:cubicBezTo>
                      <a:pt x="39" y="51"/>
                      <a:pt x="39" y="51"/>
                      <a:pt x="39" y="51"/>
                    </a:cubicBezTo>
                    <a:cubicBezTo>
                      <a:pt x="37" y="53"/>
                      <a:pt x="34" y="55"/>
                      <a:pt x="32" y="56"/>
                    </a:cubicBezTo>
                    <a:lnTo>
                      <a:pt x="26" y="60"/>
                    </a:lnTo>
                    <a:close/>
                    <a:moveTo>
                      <a:pt x="5" y="19"/>
                    </a:moveTo>
                    <a:cubicBezTo>
                      <a:pt x="28" y="55"/>
                      <a:pt x="28" y="55"/>
                      <a:pt x="28" y="55"/>
                    </a:cubicBezTo>
                    <a:cubicBezTo>
                      <a:pt x="30" y="53"/>
                      <a:pt x="30" y="53"/>
                      <a:pt x="30" y="53"/>
                    </a:cubicBezTo>
                    <a:cubicBezTo>
                      <a:pt x="32" y="52"/>
                      <a:pt x="35" y="50"/>
                      <a:pt x="37" y="48"/>
                    </a:cubicBezTo>
                    <a:cubicBezTo>
                      <a:pt x="51" y="39"/>
                      <a:pt x="51" y="39"/>
                      <a:pt x="51" y="39"/>
                    </a:cubicBezTo>
                    <a:cubicBezTo>
                      <a:pt x="26" y="5"/>
                      <a:pt x="26" y="5"/>
                      <a:pt x="26" y="5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1" y="15"/>
                      <a:pt x="9" y="17"/>
                      <a:pt x="7" y="18"/>
                    </a:cubicBezTo>
                    <a:lnTo>
                      <a:pt x="5" y="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35">
                <a:extLst>
                  <a:ext uri="{FF2B5EF4-FFF2-40B4-BE49-F238E27FC236}">
                    <a16:creationId xmlns:a16="http://schemas.microsoft.com/office/drawing/2014/main" id="{F4547732-7E5A-234F-B855-712A4E5BCAD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802563" y="2185988"/>
                <a:ext cx="755650" cy="195263"/>
              </a:xfrm>
              <a:custGeom>
                <a:avLst/>
                <a:gdLst>
                  <a:gd name="T0" fmla="*/ 52 w 318"/>
                  <a:gd name="T1" fmla="*/ 80 h 82"/>
                  <a:gd name="T2" fmla="*/ 10 w 318"/>
                  <a:gd name="T3" fmla="*/ 73 h 82"/>
                  <a:gd name="T4" fmla="*/ 6 w 318"/>
                  <a:gd name="T5" fmla="*/ 45 h 82"/>
                  <a:gd name="T6" fmla="*/ 35 w 318"/>
                  <a:gd name="T7" fmla="*/ 51 h 82"/>
                  <a:gd name="T8" fmla="*/ 160 w 318"/>
                  <a:gd name="T9" fmla="*/ 50 h 82"/>
                  <a:gd name="T10" fmla="*/ 188 w 318"/>
                  <a:gd name="T11" fmla="*/ 45 h 82"/>
                  <a:gd name="T12" fmla="*/ 215 w 318"/>
                  <a:gd name="T13" fmla="*/ 38 h 82"/>
                  <a:gd name="T14" fmla="*/ 227 w 318"/>
                  <a:gd name="T15" fmla="*/ 34 h 82"/>
                  <a:gd name="T16" fmla="*/ 239 w 318"/>
                  <a:gd name="T17" fmla="*/ 31 h 82"/>
                  <a:gd name="T18" fmla="*/ 261 w 318"/>
                  <a:gd name="T19" fmla="*/ 22 h 82"/>
                  <a:gd name="T20" fmla="*/ 279 w 318"/>
                  <a:gd name="T21" fmla="*/ 14 h 82"/>
                  <a:gd name="T22" fmla="*/ 298 w 318"/>
                  <a:gd name="T23" fmla="*/ 4 h 82"/>
                  <a:gd name="T24" fmla="*/ 305 w 318"/>
                  <a:gd name="T25" fmla="*/ 0 h 82"/>
                  <a:gd name="T26" fmla="*/ 314 w 318"/>
                  <a:gd name="T27" fmla="*/ 26 h 82"/>
                  <a:gd name="T28" fmla="*/ 304 w 318"/>
                  <a:gd name="T29" fmla="*/ 31 h 82"/>
                  <a:gd name="T30" fmla="*/ 279 w 318"/>
                  <a:gd name="T31" fmla="*/ 43 h 82"/>
                  <a:gd name="T32" fmla="*/ 260 w 318"/>
                  <a:gd name="T33" fmla="*/ 51 h 82"/>
                  <a:gd name="T34" fmla="*/ 240 w 318"/>
                  <a:gd name="T35" fmla="*/ 58 h 82"/>
                  <a:gd name="T36" fmla="*/ 231 w 318"/>
                  <a:gd name="T37" fmla="*/ 61 h 82"/>
                  <a:gd name="T38" fmla="*/ 216 w 318"/>
                  <a:gd name="T39" fmla="*/ 66 h 82"/>
                  <a:gd name="T40" fmla="*/ 170 w 318"/>
                  <a:gd name="T41" fmla="*/ 76 h 82"/>
                  <a:gd name="T42" fmla="*/ 95 w 318"/>
                  <a:gd name="T43" fmla="*/ 82 h 82"/>
                  <a:gd name="T44" fmla="*/ 11 w 318"/>
                  <a:gd name="T45" fmla="*/ 70 h 82"/>
                  <a:gd name="T46" fmla="*/ 53 w 318"/>
                  <a:gd name="T47" fmla="*/ 76 h 82"/>
                  <a:gd name="T48" fmla="*/ 169 w 318"/>
                  <a:gd name="T49" fmla="*/ 72 h 82"/>
                  <a:gd name="T50" fmla="*/ 215 w 318"/>
                  <a:gd name="T51" fmla="*/ 62 h 82"/>
                  <a:gd name="T52" fmla="*/ 230 w 318"/>
                  <a:gd name="T53" fmla="*/ 58 h 82"/>
                  <a:gd name="T54" fmla="*/ 239 w 318"/>
                  <a:gd name="T55" fmla="*/ 55 h 82"/>
                  <a:gd name="T56" fmla="*/ 259 w 318"/>
                  <a:gd name="T57" fmla="*/ 48 h 82"/>
                  <a:gd name="T58" fmla="*/ 277 w 318"/>
                  <a:gd name="T59" fmla="*/ 40 h 82"/>
                  <a:gd name="T60" fmla="*/ 303 w 318"/>
                  <a:gd name="T61" fmla="*/ 28 h 82"/>
                  <a:gd name="T62" fmla="*/ 312 w 318"/>
                  <a:gd name="T63" fmla="*/ 23 h 82"/>
                  <a:gd name="T64" fmla="*/ 304 w 318"/>
                  <a:gd name="T65" fmla="*/ 5 h 82"/>
                  <a:gd name="T66" fmla="*/ 300 w 318"/>
                  <a:gd name="T67" fmla="*/ 7 h 82"/>
                  <a:gd name="T68" fmla="*/ 280 w 318"/>
                  <a:gd name="T69" fmla="*/ 17 h 82"/>
                  <a:gd name="T70" fmla="*/ 262 w 318"/>
                  <a:gd name="T71" fmla="*/ 25 h 82"/>
                  <a:gd name="T72" fmla="*/ 241 w 318"/>
                  <a:gd name="T73" fmla="*/ 34 h 82"/>
                  <a:gd name="T74" fmla="*/ 228 w 318"/>
                  <a:gd name="T75" fmla="*/ 38 h 82"/>
                  <a:gd name="T76" fmla="*/ 216 w 318"/>
                  <a:gd name="T77" fmla="*/ 42 h 82"/>
                  <a:gd name="T78" fmla="*/ 189 w 318"/>
                  <a:gd name="T79" fmla="*/ 49 h 82"/>
                  <a:gd name="T80" fmla="*/ 160 w 318"/>
                  <a:gd name="T81" fmla="*/ 54 h 82"/>
                  <a:gd name="T82" fmla="*/ 35 w 318"/>
                  <a:gd name="T83" fmla="*/ 54 h 82"/>
                  <a:gd name="T84" fmla="*/ 5 w 318"/>
                  <a:gd name="T85" fmla="*/ 69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18" h="82">
                    <a:moveTo>
                      <a:pt x="95" y="82"/>
                    </a:moveTo>
                    <a:cubicBezTo>
                      <a:pt x="80" y="82"/>
                      <a:pt x="66" y="81"/>
                      <a:pt x="52" y="80"/>
                    </a:cubicBezTo>
                    <a:cubicBezTo>
                      <a:pt x="30" y="77"/>
                      <a:pt x="30" y="77"/>
                      <a:pt x="30" y="77"/>
                    </a:cubicBezTo>
                    <a:cubicBezTo>
                      <a:pt x="10" y="73"/>
                      <a:pt x="10" y="73"/>
                      <a:pt x="10" y="73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16" y="48"/>
                      <a:pt x="16" y="48"/>
                      <a:pt x="16" y="48"/>
                    </a:cubicBezTo>
                    <a:cubicBezTo>
                      <a:pt x="35" y="51"/>
                      <a:pt x="35" y="51"/>
                      <a:pt x="35" y="51"/>
                    </a:cubicBezTo>
                    <a:cubicBezTo>
                      <a:pt x="55" y="53"/>
                      <a:pt x="55" y="53"/>
                      <a:pt x="55" y="53"/>
                    </a:cubicBezTo>
                    <a:cubicBezTo>
                      <a:pt x="88" y="56"/>
                      <a:pt x="126" y="55"/>
                      <a:pt x="160" y="50"/>
                    </a:cubicBezTo>
                    <a:cubicBezTo>
                      <a:pt x="162" y="50"/>
                      <a:pt x="164" y="50"/>
                      <a:pt x="166" y="49"/>
                    </a:cubicBezTo>
                    <a:cubicBezTo>
                      <a:pt x="173" y="48"/>
                      <a:pt x="181" y="47"/>
                      <a:pt x="188" y="45"/>
                    </a:cubicBezTo>
                    <a:cubicBezTo>
                      <a:pt x="195" y="44"/>
                      <a:pt x="202" y="42"/>
                      <a:pt x="209" y="40"/>
                    </a:cubicBezTo>
                    <a:cubicBezTo>
                      <a:pt x="211" y="39"/>
                      <a:pt x="213" y="39"/>
                      <a:pt x="215" y="38"/>
                    </a:cubicBezTo>
                    <a:cubicBezTo>
                      <a:pt x="217" y="38"/>
                      <a:pt x="220" y="37"/>
                      <a:pt x="223" y="36"/>
                    </a:cubicBezTo>
                    <a:cubicBezTo>
                      <a:pt x="224" y="35"/>
                      <a:pt x="226" y="35"/>
                      <a:pt x="227" y="34"/>
                    </a:cubicBezTo>
                    <a:cubicBezTo>
                      <a:pt x="229" y="34"/>
                      <a:pt x="230" y="33"/>
                      <a:pt x="232" y="33"/>
                    </a:cubicBezTo>
                    <a:cubicBezTo>
                      <a:pt x="234" y="32"/>
                      <a:pt x="237" y="31"/>
                      <a:pt x="239" y="31"/>
                    </a:cubicBezTo>
                    <a:cubicBezTo>
                      <a:pt x="251" y="26"/>
                      <a:pt x="251" y="26"/>
                      <a:pt x="251" y="26"/>
                    </a:cubicBezTo>
                    <a:cubicBezTo>
                      <a:pt x="254" y="25"/>
                      <a:pt x="258" y="24"/>
                      <a:pt x="261" y="22"/>
                    </a:cubicBezTo>
                    <a:cubicBezTo>
                      <a:pt x="263" y="21"/>
                      <a:pt x="266" y="20"/>
                      <a:pt x="268" y="19"/>
                    </a:cubicBezTo>
                    <a:cubicBezTo>
                      <a:pt x="272" y="17"/>
                      <a:pt x="276" y="16"/>
                      <a:pt x="279" y="14"/>
                    </a:cubicBezTo>
                    <a:cubicBezTo>
                      <a:pt x="292" y="7"/>
                      <a:pt x="292" y="7"/>
                      <a:pt x="292" y="7"/>
                    </a:cubicBezTo>
                    <a:cubicBezTo>
                      <a:pt x="295" y="6"/>
                      <a:pt x="297" y="5"/>
                      <a:pt x="298" y="4"/>
                    </a:cubicBezTo>
                    <a:cubicBezTo>
                      <a:pt x="299" y="4"/>
                      <a:pt x="300" y="3"/>
                      <a:pt x="301" y="3"/>
                    </a:cubicBezTo>
                    <a:cubicBezTo>
                      <a:pt x="305" y="0"/>
                      <a:pt x="305" y="0"/>
                      <a:pt x="305" y="0"/>
                    </a:cubicBezTo>
                    <a:cubicBezTo>
                      <a:pt x="318" y="24"/>
                      <a:pt x="318" y="24"/>
                      <a:pt x="318" y="24"/>
                    </a:cubicBezTo>
                    <a:cubicBezTo>
                      <a:pt x="314" y="26"/>
                      <a:pt x="314" y="26"/>
                      <a:pt x="314" y="26"/>
                    </a:cubicBezTo>
                    <a:cubicBezTo>
                      <a:pt x="313" y="27"/>
                      <a:pt x="312" y="27"/>
                      <a:pt x="311" y="28"/>
                    </a:cubicBezTo>
                    <a:cubicBezTo>
                      <a:pt x="309" y="29"/>
                      <a:pt x="307" y="30"/>
                      <a:pt x="304" y="31"/>
                    </a:cubicBezTo>
                    <a:cubicBezTo>
                      <a:pt x="290" y="38"/>
                      <a:pt x="290" y="38"/>
                      <a:pt x="290" y="38"/>
                    </a:cubicBezTo>
                    <a:cubicBezTo>
                      <a:pt x="287" y="40"/>
                      <a:pt x="283" y="42"/>
                      <a:pt x="279" y="43"/>
                    </a:cubicBezTo>
                    <a:cubicBezTo>
                      <a:pt x="276" y="44"/>
                      <a:pt x="274" y="45"/>
                      <a:pt x="271" y="47"/>
                    </a:cubicBezTo>
                    <a:cubicBezTo>
                      <a:pt x="268" y="48"/>
                      <a:pt x="264" y="50"/>
                      <a:pt x="260" y="51"/>
                    </a:cubicBezTo>
                    <a:cubicBezTo>
                      <a:pt x="248" y="56"/>
                      <a:pt x="248" y="56"/>
                      <a:pt x="248" y="56"/>
                    </a:cubicBezTo>
                    <a:cubicBezTo>
                      <a:pt x="246" y="57"/>
                      <a:pt x="243" y="57"/>
                      <a:pt x="240" y="58"/>
                    </a:cubicBezTo>
                    <a:cubicBezTo>
                      <a:pt x="239" y="59"/>
                      <a:pt x="237" y="59"/>
                      <a:pt x="235" y="60"/>
                    </a:cubicBezTo>
                    <a:cubicBezTo>
                      <a:pt x="234" y="60"/>
                      <a:pt x="232" y="61"/>
                      <a:pt x="231" y="61"/>
                    </a:cubicBezTo>
                    <a:cubicBezTo>
                      <a:pt x="228" y="62"/>
                      <a:pt x="225" y="63"/>
                      <a:pt x="222" y="64"/>
                    </a:cubicBezTo>
                    <a:cubicBezTo>
                      <a:pt x="216" y="66"/>
                      <a:pt x="216" y="66"/>
                      <a:pt x="216" y="66"/>
                    </a:cubicBezTo>
                    <a:cubicBezTo>
                      <a:pt x="209" y="68"/>
                      <a:pt x="201" y="70"/>
                      <a:pt x="194" y="71"/>
                    </a:cubicBezTo>
                    <a:cubicBezTo>
                      <a:pt x="186" y="73"/>
                      <a:pt x="178" y="74"/>
                      <a:pt x="170" y="76"/>
                    </a:cubicBezTo>
                    <a:cubicBezTo>
                      <a:pt x="164" y="77"/>
                      <a:pt x="164" y="77"/>
                      <a:pt x="164" y="77"/>
                    </a:cubicBezTo>
                    <a:cubicBezTo>
                      <a:pt x="142" y="80"/>
                      <a:pt x="118" y="82"/>
                      <a:pt x="95" y="82"/>
                    </a:cubicBezTo>
                    <a:close/>
                    <a:moveTo>
                      <a:pt x="5" y="69"/>
                    </a:moveTo>
                    <a:cubicBezTo>
                      <a:pt x="11" y="70"/>
                      <a:pt x="11" y="70"/>
                      <a:pt x="11" y="70"/>
                    </a:cubicBezTo>
                    <a:cubicBezTo>
                      <a:pt x="32" y="74"/>
                      <a:pt x="32" y="74"/>
                      <a:pt x="32" y="74"/>
                    </a:cubicBezTo>
                    <a:cubicBezTo>
                      <a:pt x="53" y="76"/>
                      <a:pt x="53" y="76"/>
                      <a:pt x="53" y="76"/>
                    </a:cubicBezTo>
                    <a:cubicBezTo>
                      <a:pt x="87" y="79"/>
                      <a:pt x="128" y="78"/>
                      <a:pt x="163" y="73"/>
                    </a:cubicBezTo>
                    <a:cubicBezTo>
                      <a:pt x="169" y="72"/>
                      <a:pt x="169" y="72"/>
                      <a:pt x="169" y="72"/>
                    </a:cubicBezTo>
                    <a:cubicBezTo>
                      <a:pt x="177" y="71"/>
                      <a:pt x="185" y="69"/>
                      <a:pt x="193" y="68"/>
                    </a:cubicBezTo>
                    <a:cubicBezTo>
                      <a:pt x="200" y="66"/>
                      <a:pt x="208" y="64"/>
                      <a:pt x="215" y="62"/>
                    </a:cubicBezTo>
                    <a:cubicBezTo>
                      <a:pt x="221" y="60"/>
                      <a:pt x="221" y="60"/>
                      <a:pt x="221" y="60"/>
                    </a:cubicBezTo>
                    <a:cubicBezTo>
                      <a:pt x="224" y="60"/>
                      <a:pt x="227" y="59"/>
                      <a:pt x="230" y="58"/>
                    </a:cubicBezTo>
                    <a:cubicBezTo>
                      <a:pt x="231" y="57"/>
                      <a:pt x="233" y="57"/>
                      <a:pt x="234" y="56"/>
                    </a:cubicBezTo>
                    <a:cubicBezTo>
                      <a:pt x="236" y="56"/>
                      <a:pt x="238" y="55"/>
                      <a:pt x="239" y="55"/>
                    </a:cubicBezTo>
                    <a:cubicBezTo>
                      <a:pt x="242" y="54"/>
                      <a:pt x="244" y="53"/>
                      <a:pt x="247" y="52"/>
                    </a:cubicBezTo>
                    <a:cubicBezTo>
                      <a:pt x="259" y="48"/>
                      <a:pt x="259" y="48"/>
                      <a:pt x="259" y="48"/>
                    </a:cubicBezTo>
                    <a:cubicBezTo>
                      <a:pt x="262" y="46"/>
                      <a:pt x="266" y="45"/>
                      <a:pt x="270" y="43"/>
                    </a:cubicBezTo>
                    <a:cubicBezTo>
                      <a:pt x="272" y="42"/>
                      <a:pt x="275" y="41"/>
                      <a:pt x="277" y="40"/>
                    </a:cubicBezTo>
                    <a:cubicBezTo>
                      <a:pt x="281" y="38"/>
                      <a:pt x="285" y="37"/>
                      <a:pt x="289" y="35"/>
                    </a:cubicBezTo>
                    <a:cubicBezTo>
                      <a:pt x="303" y="28"/>
                      <a:pt x="303" y="28"/>
                      <a:pt x="303" y="28"/>
                    </a:cubicBezTo>
                    <a:cubicBezTo>
                      <a:pt x="305" y="27"/>
                      <a:pt x="308" y="25"/>
                      <a:pt x="309" y="24"/>
                    </a:cubicBezTo>
                    <a:cubicBezTo>
                      <a:pt x="310" y="24"/>
                      <a:pt x="311" y="23"/>
                      <a:pt x="312" y="23"/>
                    </a:cubicBezTo>
                    <a:cubicBezTo>
                      <a:pt x="313" y="22"/>
                      <a:pt x="313" y="22"/>
                      <a:pt x="313" y="22"/>
                    </a:cubicBezTo>
                    <a:cubicBezTo>
                      <a:pt x="304" y="5"/>
                      <a:pt x="304" y="5"/>
                      <a:pt x="304" y="5"/>
                    </a:cubicBezTo>
                    <a:cubicBezTo>
                      <a:pt x="303" y="6"/>
                      <a:pt x="303" y="6"/>
                      <a:pt x="303" y="6"/>
                    </a:cubicBezTo>
                    <a:cubicBezTo>
                      <a:pt x="302" y="6"/>
                      <a:pt x="301" y="7"/>
                      <a:pt x="300" y="7"/>
                    </a:cubicBezTo>
                    <a:cubicBezTo>
                      <a:pt x="299" y="8"/>
                      <a:pt x="296" y="10"/>
                      <a:pt x="294" y="11"/>
                    </a:cubicBezTo>
                    <a:cubicBezTo>
                      <a:pt x="280" y="17"/>
                      <a:pt x="280" y="17"/>
                      <a:pt x="280" y="17"/>
                    </a:cubicBezTo>
                    <a:cubicBezTo>
                      <a:pt x="277" y="19"/>
                      <a:pt x="273" y="21"/>
                      <a:pt x="270" y="22"/>
                    </a:cubicBezTo>
                    <a:cubicBezTo>
                      <a:pt x="267" y="23"/>
                      <a:pt x="265" y="24"/>
                      <a:pt x="262" y="25"/>
                    </a:cubicBezTo>
                    <a:cubicBezTo>
                      <a:pt x="259" y="27"/>
                      <a:pt x="255" y="28"/>
                      <a:pt x="252" y="30"/>
                    </a:cubicBezTo>
                    <a:cubicBezTo>
                      <a:pt x="241" y="34"/>
                      <a:pt x="241" y="34"/>
                      <a:pt x="241" y="34"/>
                    </a:cubicBezTo>
                    <a:cubicBezTo>
                      <a:pt x="238" y="35"/>
                      <a:pt x="235" y="36"/>
                      <a:pt x="233" y="36"/>
                    </a:cubicBezTo>
                    <a:cubicBezTo>
                      <a:pt x="231" y="37"/>
                      <a:pt x="230" y="37"/>
                      <a:pt x="228" y="38"/>
                    </a:cubicBezTo>
                    <a:cubicBezTo>
                      <a:pt x="227" y="38"/>
                      <a:pt x="225" y="39"/>
                      <a:pt x="224" y="39"/>
                    </a:cubicBezTo>
                    <a:cubicBezTo>
                      <a:pt x="221" y="40"/>
                      <a:pt x="218" y="41"/>
                      <a:pt x="216" y="42"/>
                    </a:cubicBezTo>
                    <a:cubicBezTo>
                      <a:pt x="214" y="42"/>
                      <a:pt x="212" y="43"/>
                      <a:pt x="210" y="43"/>
                    </a:cubicBezTo>
                    <a:cubicBezTo>
                      <a:pt x="203" y="45"/>
                      <a:pt x="196" y="47"/>
                      <a:pt x="189" y="49"/>
                    </a:cubicBezTo>
                    <a:cubicBezTo>
                      <a:pt x="181" y="50"/>
                      <a:pt x="174" y="52"/>
                      <a:pt x="167" y="53"/>
                    </a:cubicBezTo>
                    <a:cubicBezTo>
                      <a:pt x="165" y="53"/>
                      <a:pt x="162" y="54"/>
                      <a:pt x="160" y="54"/>
                    </a:cubicBezTo>
                    <a:cubicBezTo>
                      <a:pt x="126" y="59"/>
                      <a:pt x="88" y="60"/>
                      <a:pt x="54" y="57"/>
                    </a:cubicBezTo>
                    <a:cubicBezTo>
                      <a:pt x="35" y="54"/>
                      <a:pt x="35" y="54"/>
                      <a:pt x="35" y="54"/>
                    </a:cubicBezTo>
                    <a:cubicBezTo>
                      <a:pt x="9" y="50"/>
                      <a:pt x="9" y="50"/>
                      <a:pt x="9" y="50"/>
                    </a:cubicBezTo>
                    <a:lnTo>
                      <a:pt x="5" y="6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36">
                <a:extLst>
                  <a:ext uri="{FF2B5EF4-FFF2-40B4-BE49-F238E27FC236}">
                    <a16:creationId xmlns:a16="http://schemas.microsoft.com/office/drawing/2014/main" id="{1AF8C58D-FA33-FB46-8598-6DE1CA7B69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991600" y="1031875"/>
                <a:ext cx="428625" cy="722313"/>
              </a:xfrm>
              <a:custGeom>
                <a:avLst/>
                <a:gdLst>
                  <a:gd name="T0" fmla="*/ 148 w 180"/>
                  <a:gd name="T1" fmla="*/ 304 h 304"/>
                  <a:gd name="T2" fmla="*/ 0 w 180"/>
                  <a:gd name="T3" fmla="*/ 254 h 304"/>
                  <a:gd name="T4" fmla="*/ 3 w 180"/>
                  <a:gd name="T5" fmla="*/ 243 h 304"/>
                  <a:gd name="T6" fmla="*/ 8 w 180"/>
                  <a:gd name="T7" fmla="*/ 227 h 304"/>
                  <a:gd name="T8" fmla="*/ 10 w 180"/>
                  <a:gd name="T9" fmla="*/ 218 h 304"/>
                  <a:gd name="T10" fmla="*/ 22 w 180"/>
                  <a:gd name="T11" fmla="*/ 143 h 304"/>
                  <a:gd name="T12" fmla="*/ 20 w 180"/>
                  <a:gd name="T13" fmla="*/ 66 h 304"/>
                  <a:gd name="T14" fmla="*/ 19 w 180"/>
                  <a:gd name="T15" fmla="*/ 60 h 304"/>
                  <a:gd name="T16" fmla="*/ 18 w 180"/>
                  <a:gd name="T17" fmla="*/ 52 h 304"/>
                  <a:gd name="T18" fmla="*/ 15 w 180"/>
                  <a:gd name="T19" fmla="*/ 34 h 304"/>
                  <a:gd name="T20" fmla="*/ 15 w 180"/>
                  <a:gd name="T21" fmla="*/ 32 h 304"/>
                  <a:gd name="T22" fmla="*/ 14 w 180"/>
                  <a:gd name="T23" fmla="*/ 30 h 304"/>
                  <a:gd name="T24" fmla="*/ 16 w 180"/>
                  <a:gd name="T25" fmla="*/ 30 h 304"/>
                  <a:gd name="T26" fmla="*/ 168 w 180"/>
                  <a:gd name="T27" fmla="*/ 0 h 304"/>
                  <a:gd name="T28" fmla="*/ 169 w 180"/>
                  <a:gd name="T29" fmla="*/ 2 h 304"/>
                  <a:gd name="T30" fmla="*/ 169 w 180"/>
                  <a:gd name="T31" fmla="*/ 5 h 304"/>
                  <a:gd name="T32" fmla="*/ 173 w 180"/>
                  <a:gd name="T33" fmla="*/ 30 h 304"/>
                  <a:gd name="T34" fmla="*/ 175 w 180"/>
                  <a:gd name="T35" fmla="*/ 42 h 304"/>
                  <a:gd name="T36" fmla="*/ 176 w 180"/>
                  <a:gd name="T37" fmla="*/ 49 h 304"/>
                  <a:gd name="T38" fmla="*/ 178 w 180"/>
                  <a:gd name="T39" fmla="*/ 153 h 304"/>
                  <a:gd name="T40" fmla="*/ 162 w 180"/>
                  <a:gd name="T41" fmla="*/ 257 h 304"/>
                  <a:gd name="T42" fmla="*/ 160 w 180"/>
                  <a:gd name="T43" fmla="*/ 263 h 304"/>
                  <a:gd name="T44" fmla="*/ 153 w 180"/>
                  <a:gd name="T45" fmla="*/ 290 h 304"/>
                  <a:gd name="T46" fmla="*/ 148 w 180"/>
                  <a:gd name="T47" fmla="*/ 304 h 304"/>
                  <a:gd name="T48" fmla="*/ 4 w 180"/>
                  <a:gd name="T49" fmla="*/ 251 h 304"/>
                  <a:gd name="T50" fmla="*/ 146 w 180"/>
                  <a:gd name="T51" fmla="*/ 299 h 304"/>
                  <a:gd name="T52" fmla="*/ 149 w 180"/>
                  <a:gd name="T53" fmla="*/ 289 h 304"/>
                  <a:gd name="T54" fmla="*/ 157 w 180"/>
                  <a:gd name="T55" fmla="*/ 262 h 304"/>
                  <a:gd name="T56" fmla="*/ 158 w 180"/>
                  <a:gd name="T57" fmla="*/ 256 h 304"/>
                  <a:gd name="T58" fmla="*/ 174 w 180"/>
                  <a:gd name="T59" fmla="*/ 153 h 304"/>
                  <a:gd name="T60" fmla="*/ 172 w 180"/>
                  <a:gd name="T61" fmla="*/ 49 h 304"/>
                  <a:gd name="T62" fmla="*/ 171 w 180"/>
                  <a:gd name="T63" fmla="*/ 43 h 304"/>
                  <a:gd name="T64" fmla="*/ 170 w 180"/>
                  <a:gd name="T65" fmla="*/ 30 h 304"/>
                  <a:gd name="T66" fmla="*/ 166 w 180"/>
                  <a:gd name="T67" fmla="*/ 6 h 304"/>
                  <a:gd name="T68" fmla="*/ 165 w 180"/>
                  <a:gd name="T69" fmla="*/ 4 h 304"/>
                  <a:gd name="T70" fmla="*/ 19 w 180"/>
                  <a:gd name="T71" fmla="*/ 33 h 304"/>
                  <a:gd name="T72" fmla="*/ 19 w 180"/>
                  <a:gd name="T73" fmla="*/ 34 h 304"/>
                  <a:gd name="T74" fmla="*/ 22 w 180"/>
                  <a:gd name="T75" fmla="*/ 52 h 304"/>
                  <a:gd name="T76" fmla="*/ 23 w 180"/>
                  <a:gd name="T77" fmla="*/ 60 h 304"/>
                  <a:gd name="T78" fmla="*/ 24 w 180"/>
                  <a:gd name="T79" fmla="*/ 66 h 304"/>
                  <a:gd name="T80" fmla="*/ 25 w 180"/>
                  <a:gd name="T81" fmla="*/ 143 h 304"/>
                  <a:gd name="T82" fmla="*/ 13 w 180"/>
                  <a:gd name="T83" fmla="*/ 219 h 304"/>
                  <a:gd name="T84" fmla="*/ 11 w 180"/>
                  <a:gd name="T85" fmla="*/ 228 h 304"/>
                  <a:gd name="T86" fmla="*/ 6 w 180"/>
                  <a:gd name="T87" fmla="*/ 244 h 304"/>
                  <a:gd name="T88" fmla="*/ 4 w 180"/>
                  <a:gd name="T89" fmla="*/ 251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80" h="304">
                    <a:moveTo>
                      <a:pt x="148" y="304"/>
                    </a:moveTo>
                    <a:cubicBezTo>
                      <a:pt x="0" y="254"/>
                      <a:pt x="0" y="254"/>
                      <a:pt x="0" y="254"/>
                    </a:cubicBezTo>
                    <a:cubicBezTo>
                      <a:pt x="3" y="243"/>
                      <a:pt x="3" y="243"/>
                      <a:pt x="3" y="243"/>
                    </a:cubicBezTo>
                    <a:cubicBezTo>
                      <a:pt x="5" y="239"/>
                      <a:pt x="6" y="233"/>
                      <a:pt x="8" y="227"/>
                    </a:cubicBezTo>
                    <a:cubicBezTo>
                      <a:pt x="8" y="224"/>
                      <a:pt x="9" y="221"/>
                      <a:pt x="10" y="218"/>
                    </a:cubicBezTo>
                    <a:cubicBezTo>
                      <a:pt x="13" y="204"/>
                      <a:pt x="20" y="176"/>
                      <a:pt x="22" y="143"/>
                    </a:cubicBezTo>
                    <a:cubicBezTo>
                      <a:pt x="23" y="119"/>
                      <a:pt x="23" y="91"/>
                      <a:pt x="20" y="66"/>
                    </a:cubicBezTo>
                    <a:cubicBezTo>
                      <a:pt x="20" y="64"/>
                      <a:pt x="19" y="62"/>
                      <a:pt x="19" y="60"/>
                    </a:cubicBezTo>
                    <a:cubicBezTo>
                      <a:pt x="19" y="57"/>
                      <a:pt x="19" y="55"/>
                      <a:pt x="18" y="52"/>
                    </a:cubicBezTo>
                    <a:cubicBezTo>
                      <a:pt x="15" y="34"/>
                      <a:pt x="15" y="34"/>
                      <a:pt x="15" y="34"/>
                    </a:cubicBezTo>
                    <a:cubicBezTo>
                      <a:pt x="15" y="33"/>
                      <a:pt x="15" y="32"/>
                      <a:pt x="15" y="32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6" y="30"/>
                      <a:pt x="16" y="30"/>
                      <a:pt x="16" y="30"/>
                    </a:cubicBezTo>
                    <a:cubicBezTo>
                      <a:pt x="168" y="0"/>
                      <a:pt x="168" y="0"/>
                      <a:pt x="168" y="0"/>
                    </a:cubicBezTo>
                    <a:cubicBezTo>
                      <a:pt x="169" y="2"/>
                      <a:pt x="169" y="2"/>
                      <a:pt x="169" y="2"/>
                    </a:cubicBezTo>
                    <a:cubicBezTo>
                      <a:pt x="169" y="2"/>
                      <a:pt x="169" y="3"/>
                      <a:pt x="169" y="5"/>
                    </a:cubicBezTo>
                    <a:cubicBezTo>
                      <a:pt x="173" y="30"/>
                      <a:pt x="173" y="30"/>
                      <a:pt x="173" y="30"/>
                    </a:cubicBezTo>
                    <a:cubicBezTo>
                      <a:pt x="174" y="34"/>
                      <a:pt x="174" y="38"/>
                      <a:pt x="175" y="42"/>
                    </a:cubicBezTo>
                    <a:cubicBezTo>
                      <a:pt x="176" y="49"/>
                      <a:pt x="176" y="49"/>
                      <a:pt x="176" y="49"/>
                    </a:cubicBezTo>
                    <a:cubicBezTo>
                      <a:pt x="180" y="82"/>
                      <a:pt x="180" y="120"/>
                      <a:pt x="178" y="153"/>
                    </a:cubicBezTo>
                    <a:cubicBezTo>
                      <a:pt x="176" y="186"/>
                      <a:pt x="170" y="224"/>
                      <a:pt x="162" y="257"/>
                    </a:cubicBezTo>
                    <a:cubicBezTo>
                      <a:pt x="160" y="263"/>
                      <a:pt x="160" y="263"/>
                      <a:pt x="160" y="263"/>
                    </a:cubicBezTo>
                    <a:cubicBezTo>
                      <a:pt x="157" y="274"/>
                      <a:pt x="155" y="283"/>
                      <a:pt x="153" y="290"/>
                    </a:cubicBezTo>
                    <a:lnTo>
                      <a:pt x="148" y="304"/>
                    </a:lnTo>
                    <a:close/>
                    <a:moveTo>
                      <a:pt x="4" y="251"/>
                    </a:moveTo>
                    <a:cubicBezTo>
                      <a:pt x="146" y="299"/>
                      <a:pt x="146" y="299"/>
                      <a:pt x="146" y="299"/>
                    </a:cubicBezTo>
                    <a:cubicBezTo>
                      <a:pt x="149" y="289"/>
                      <a:pt x="149" y="289"/>
                      <a:pt x="149" y="289"/>
                    </a:cubicBezTo>
                    <a:cubicBezTo>
                      <a:pt x="151" y="282"/>
                      <a:pt x="154" y="273"/>
                      <a:pt x="157" y="262"/>
                    </a:cubicBezTo>
                    <a:cubicBezTo>
                      <a:pt x="158" y="256"/>
                      <a:pt x="158" y="256"/>
                      <a:pt x="158" y="256"/>
                    </a:cubicBezTo>
                    <a:cubicBezTo>
                      <a:pt x="167" y="223"/>
                      <a:pt x="172" y="186"/>
                      <a:pt x="174" y="153"/>
                    </a:cubicBezTo>
                    <a:cubicBezTo>
                      <a:pt x="177" y="120"/>
                      <a:pt x="176" y="82"/>
                      <a:pt x="172" y="49"/>
                    </a:cubicBezTo>
                    <a:cubicBezTo>
                      <a:pt x="171" y="43"/>
                      <a:pt x="171" y="43"/>
                      <a:pt x="171" y="43"/>
                    </a:cubicBezTo>
                    <a:cubicBezTo>
                      <a:pt x="171" y="38"/>
                      <a:pt x="170" y="34"/>
                      <a:pt x="170" y="30"/>
                    </a:cubicBezTo>
                    <a:cubicBezTo>
                      <a:pt x="166" y="6"/>
                      <a:pt x="166" y="6"/>
                      <a:pt x="166" y="6"/>
                    </a:cubicBezTo>
                    <a:cubicBezTo>
                      <a:pt x="166" y="5"/>
                      <a:pt x="165" y="5"/>
                      <a:pt x="165" y="4"/>
                    </a:cubicBezTo>
                    <a:cubicBezTo>
                      <a:pt x="19" y="33"/>
                      <a:pt x="19" y="33"/>
                      <a:pt x="19" y="33"/>
                    </a:cubicBezTo>
                    <a:cubicBezTo>
                      <a:pt x="19" y="33"/>
                      <a:pt x="19" y="34"/>
                      <a:pt x="19" y="34"/>
                    </a:cubicBezTo>
                    <a:cubicBezTo>
                      <a:pt x="22" y="52"/>
                      <a:pt x="22" y="52"/>
                      <a:pt x="22" y="52"/>
                    </a:cubicBezTo>
                    <a:cubicBezTo>
                      <a:pt x="22" y="54"/>
                      <a:pt x="22" y="57"/>
                      <a:pt x="23" y="60"/>
                    </a:cubicBezTo>
                    <a:cubicBezTo>
                      <a:pt x="23" y="62"/>
                      <a:pt x="23" y="64"/>
                      <a:pt x="24" y="66"/>
                    </a:cubicBezTo>
                    <a:cubicBezTo>
                      <a:pt x="26" y="91"/>
                      <a:pt x="27" y="119"/>
                      <a:pt x="25" y="143"/>
                    </a:cubicBezTo>
                    <a:cubicBezTo>
                      <a:pt x="23" y="176"/>
                      <a:pt x="17" y="205"/>
                      <a:pt x="13" y="219"/>
                    </a:cubicBezTo>
                    <a:cubicBezTo>
                      <a:pt x="13" y="222"/>
                      <a:pt x="12" y="225"/>
                      <a:pt x="11" y="228"/>
                    </a:cubicBezTo>
                    <a:cubicBezTo>
                      <a:pt x="9" y="234"/>
                      <a:pt x="8" y="240"/>
                      <a:pt x="6" y="244"/>
                    </a:cubicBezTo>
                    <a:lnTo>
                      <a:pt x="4" y="25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37">
                <a:extLst>
                  <a:ext uri="{FF2B5EF4-FFF2-40B4-BE49-F238E27FC236}">
                    <a16:creationId xmlns:a16="http://schemas.microsoft.com/office/drawing/2014/main" id="{993771B3-EF4E-1147-80BC-51EA35C563C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153275" y="2014538"/>
                <a:ext cx="615950" cy="481013"/>
              </a:xfrm>
              <a:custGeom>
                <a:avLst/>
                <a:gdLst>
                  <a:gd name="T0" fmla="*/ 235 w 259"/>
                  <a:gd name="T1" fmla="*/ 202 h 202"/>
                  <a:gd name="T2" fmla="*/ 219 w 259"/>
                  <a:gd name="T3" fmla="*/ 197 h 202"/>
                  <a:gd name="T4" fmla="*/ 209 w 259"/>
                  <a:gd name="T5" fmla="*/ 194 h 202"/>
                  <a:gd name="T6" fmla="*/ 204 w 259"/>
                  <a:gd name="T7" fmla="*/ 192 h 202"/>
                  <a:gd name="T8" fmla="*/ 193 w 259"/>
                  <a:gd name="T9" fmla="*/ 188 h 202"/>
                  <a:gd name="T10" fmla="*/ 108 w 259"/>
                  <a:gd name="T11" fmla="*/ 149 h 202"/>
                  <a:gd name="T12" fmla="*/ 33 w 259"/>
                  <a:gd name="T13" fmla="*/ 95 h 202"/>
                  <a:gd name="T14" fmla="*/ 28 w 259"/>
                  <a:gd name="T15" fmla="*/ 91 h 202"/>
                  <a:gd name="T16" fmla="*/ 20 w 259"/>
                  <a:gd name="T17" fmla="*/ 84 h 202"/>
                  <a:gd name="T18" fmla="*/ 4 w 259"/>
                  <a:gd name="T19" fmla="*/ 69 h 202"/>
                  <a:gd name="T20" fmla="*/ 1 w 259"/>
                  <a:gd name="T21" fmla="*/ 67 h 202"/>
                  <a:gd name="T22" fmla="*/ 0 w 259"/>
                  <a:gd name="T23" fmla="*/ 65 h 202"/>
                  <a:gd name="T24" fmla="*/ 66 w 259"/>
                  <a:gd name="T25" fmla="*/ 0 h 202"/>
                  <a:gd name="T26" fmla="*/ 67 w 259"/>
                  <a:gd name="T27" fmla="*/ 2 h 202"/>
                  <a:gd name="T28" fmla="*/ 69 w 259"/>
                  <a:gd name="T29" fmla="*/ 3 h 202"/>
                  <a:gd name="T30" fmla="*/ 82 w 259"/>
                  <a:gd name="T31" fmla="*/ 16 h 202"/>
                  <a:gd name="T32" fmla="*/ 88 w 259"/>
                  <a:gd name="T33" fmla="*/ 21 h 202"/>
                  <a:gd name="T34" fmla="*/ 93 w 259"/>
                  <a:gd name="T35" fmla="*/ 25 h 202"/>
                  <a:gd name="T36" fmla="*/ 155 w 259"/>
                  <a:gd name="T37" fmla="*/ 69 h 202"/>
                  <a:gd name="T38" fmla="*/ 224 w 259"/>
                  <a:gd name="T39" fmla="*/ 102 h 202"/>
                  <a:gd name="T40" fmla="*/ 233 w 259"/>
                  <a:gd name="T41" fmla="*/ 105 h 202"/>
                  <a:gd name="T42" fmla="*/ 238 w 259"/>
                  <a:gd name="T43" fmla="*/ 106 h 202"/>
                  <a:gd name="T44" fmla="*/ 248 w 259"/>
                  <a:gd name="T45" fmla="*/ 110 h 202"/>
                  <a:gd name="T46" fmla="*/ 259 w 259"/>
                  <a:gd name="T47" fmla="*/ 113 h 202"/>
                  <a:gd name="T48" fmla="*/ 235 w 259"/>
                  <a:gd name="T49" fmla="*/ 202 h 202"/>
                  <a:gd name="T50" fmla="*/ 5 w 259"/>
                  <a:gd name="T51" fmla="*/ 65 h 202"/>
                  <a:gd name="T52" fmla="*/ 6 w 259"/>
                  <a:gd name="T53" fmla="*/ 66 h 202"/>
                  <a:gd name="T54" fmla="*/ 22 w 259"/>
                  <a:gd name="T55" fmla="*/ 81 h 202"/>
                  <a:gd name="T56" fmla="*/ 30 w 259"/>
                  <a:gd name="T57" fmla="*/ 88 h 202"/>
                  <a:gd name="T58" fmla="*/ 35 w 259"/>
                  <a:gd name="T59" fmla="*/ 93 h 202"/>
                  <a:gd name="T60" fmla="*/ 110 w 259"/>
                  <a:gd name="T61" fmla="*/ 146 h 202"/>
                  <a:gd name="T62" fmla="*/ 194 w 259"/>
                  <a:gd name="T63" fmla="*/ 185 h 202"/>
                  <a:gd name="T64" fmla="*/ 205 w 259"/>
                  <a:gd name="T65" fmla="*/ 189 h 202"/>
                  <a:gd name="T66" fmla="*/ 210 w 259"/>
                  <a:gd name="T67" fmla="*/ 191 h 202"/>
                  <a:gd name="T68" fmla="*/ 223 w 259"/>
                  <a:gd name="T69" fmla="*/ 195 h 202"/>
                  <a:gd name="T70" fmla="*/ 232 w 259"/>
                  <a:gd name="T71" fmla="*/ 197 h 202"/>
                  <a:gd name="T72" fmla="*/ 254 w 259"/>
                  <a:gd name="T73" fmla="*/ 115 h 202"/>
                  <a:gd name="T74" fmla="*/ 247 w 259"/>
                  <a:gd name="T75" fmla="*/ 113 h 202"/>
                  <a:gd name="T76" fmla="*/ 236 w 259"/>
                  <a:gd name="T77" fmla="*/ 110 h 202"/>
                  <a:gd name="T78" fmla="*/ 232 w 259"/>
                  <a:gd name="T79" fmla="*/ 108 h 202"/>
                  <a:gd name="T80" fmla="*/ 223 w 259"/>
                  <a:gd name="T81" fmla="*/ 105 h 202"/>
                  <a:gd name="T82" fmla="*/ 153 w 259"/>
                  <a:gd name="T83" fmla="*/ 73 h 202"/>
                  <a:gd name="T84" fmla="*/ 90 w 259"/>
                  <a:gd name="T85" fmla="*/ 28 h 202"/>
                  <a:gd name="T86" fmla="*/ 86 w 259"/>
                  <a:gd name="T87" fmla="*/ 24 h 202"/>
                  <a:gd name="T88" fmla="*/ 79 w 259"/>
                  <a:gd name="T89" fmla="*/ 18 h 202"/>
                  <a:gd name="T90" fmla="*/ 66 w 259"/>
                  <a:gd name="T91" fmla="*/ 6 h 202"/>
                  <a:gd name="T92" fmla="*/ 66 w 259"/>
                  <a:gd name="T93" fmla="*/ 5 h 202"/>
                  <a:gd name="T94" fmla="*/ 5 w 259"/>
                  <a:gd name="T95" fmla="*/ 65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59" h="202">
                    <a:moveTo>
                      <a:pt x="235" y="202"/>
                    </a:moveTo>
                    <a:cubicBezTo>
                      <a:pt x="219" y="197"/>
                      <a:pt x="219" y="197"/>
                      <a:pt x="219" y="197"/>
                    </a:cubicBezTo>
                    <a:cubicBezTo>
                      <a:pt x="209" y="194"/>
                      <a:pt x="209" y="194"/>
                      <a:pt x="209" y="194"/>
                    </a:cubicBezTo>
                    <a:cubicBezTo>
                      <a:pt x="207" y="194"/>
                      <a:pt x="206" y="193"/>
                      <a:pt x="204" y="192"/>
                    </a:cubicBezTo>
                    <a:cubicBezTo>
                      <a:pt x="201" y="191"/>
                      <a:pt x="197" y="190"/>
                      <a:pt x="193" y="188"/>
                    </a:cubicBezTo>
                    <a:cubicBezTo>
                      <a:pt x="166" y="179"/>
                      <a:pt x="135" y="165"/>
                      <a:pt x="108" y="149"/>
                    </a:cubicBezTo>
                    <a:cubicBezTo>
                      <a:pt x="83" y="134"/>
                      <a:pt x="55" y="115"/>
                      <a:pt x="33" y="95"/>
                    </a:cubicBezTo>
                    <a:cubicBezTo>
                      <a:pt x="31" y="94"/>
                      <a:pt x="29" y="92"/>
                      <a:pt x="28" y="91"/>
                    </a:cubicBezTo>
                    <a:cubicBezTo>
                      <a:pt x="25" y="89"/>
                      <a:pt x="22" y="86"/>
                      <a:pt x="20" y="84"/>
                    </a:cubicBezTo>
                    <a:cubicBezTo>
                      <a:pt x="4" y="69"/>
                      <a:pt x="4" y="69"/>
                      <a:pt x="4" y="69"/>
                    </a:cubicBezTo>
                    <a:cubicBezTo>
                      <a:pt x="2" y="67"/>
                      <a:pt x="1" y="67"/>
                      <a:pt x="1" y="67"/>
                    </a:cubicBezTo>
                    <a:cubicBezTo>
                      <a:pt x="0" y="65"/>
                      <a:pt x="0" y="65"/>
                      <a:pt x="0" y="65"/>
                    </a:cubicBezTo>
                    <a:cubicBezTo>
                      <a:pt x="66" y="0"/>
                      <a:pt x="66" y="0"/>
                      <a:pt x="66" y="0"/>
                    </a:cubicBezTo>
                    <a:cubicBezTo>
                      <a:pt x="67" y="2"/>
                      <a:pt x="67" y="2"/>
                      <a:pt x="67" y="2"/>
                    </a:cubicBezTo>
                    <a:cubicBezTo>
                      <a:pt x="67" y="2"/>
                      <a:pt x="68" y="2"/>
                      <a:pt x="69" y="3"/>
                    </a:cubicBezTo>
                    <a:cubicBezTo>
                      <a:pt x="82" y="16"/>
                      <a:pt x="82" y="16"/>
                      <a:pt x="82" y="16"/>
                    </a:cubicBezTo>
                    <a:cubicBezTo>
                      <a:pt x="84" y="18"/>
                      <a:pt x="86" y="19"/>
                      <a:pt x="88" y="21"/>
                    </a:cubicBezTo>
                    <a:cubicBezTo>
                      <a:pt x="90" y="23"/>
                      <a:pt x="91" y="24"/>
                      <a:pt x="93" y="25"/>
                    </a:cubicBezTo>
                    <a:cubicBezTo>
                      <a:pt x="111" y="41"/>
                      <a:pt x="134" y="57"/>
                      <a:pt x="155" y="69"/>
                    </a:cubicBezTo>
                    <a:cubicBezTo>
                      <a:pt x="177" y="82"/>
                      <a:pt x="202" y="94"/>
                      <a:pt x="224" y="102"/>
                    </a:cubicBezTo>
                    <a:cubicBezTo>
                      <a:pt x="227" y="103"/>
                      <a:pt x="230" y="104"/>
                      <a:pt x="233" y="105"/>
                    </a:cubicBezTo>
                    <a:cubicBezTo>
                      <a:pt x="235" y="105"/>
                      <a:pt x="236" y="106"/>
                      <a:pt x="238" y="106"/>
                    </a:cubicBezTo>
                    <a:cubicBezTo>
                      <a:pt x="248" y="110"/>
                      <a:pt x="248" y="110"/>
                      <a:pt x="248" y="110"/>
                    </a:cubicBezTo>
                    <a:cubicBezTo>
                      <a:pt x="259" y="113"/>
                      <a:pt x="259" y="113"/>
                      <a:pt x="259" y="113"/>
                    </a:cubicBezTo>
                    <a:lnTo>
                      <a:pt x="235" y="202"/>
                    </a:lnTo>
                    <a:close/>
                    <a:moveTo>
                      <a:pt x="5" y="65"/>
                    </a:moveTo>
                    <a:cubicBezTo>
                      <a:pt x="6" y="66"/>
                      <a:pt x="6" y="66"/>
                      <a:pt x="6" y="66"/>
                    </a:cubicBezTo>
                    <a:cubicBezTo>
                      <a:pt x="22" y="81"/>
                      <a:pt x="22" y="81"/>
                      <a:pt x="22" y="81"/>
                    </a:cubicBezTo>
                    <a:cubicBezTo>
                      <a:pt x="24" y="83"/>
                      <a:pt x="27" y="86"/>
                      <a:pt x="30" y="88"/>
                    </a:cubicBezTo>
                    <a:cubicBezTo>
                      <a:pt x="32" y="90"/>
                      <a:pt x="33" y="91"/>
                      <a:pt x="35" y="93"/>
                    </a:cubicBezTo>
                    <a:cubicBezTo>
                      <a:pt x="57" y="112"/>
                      <a:pt x="85" y="131"/>
                      <a:pt x="110" y="146"/>
                    </a:cubicBezTo>
                    <a:cubicBezTo>
                      <a:pt x="137" y="162"/>
                      <a:pt x="167" y="176"/>
                      <a:pt x="194" y="185"/>
                    </a:cubicBezTo>
                    <a:cubicBezTo>
                      <a:pt x="198" y="187"/>
                      <a:pt x="202" y="188"/>
                      <a:pt x="205" y="189"/>
                    </a:cubicBezTo>
                    <a:cubicBezTo>
                      <a:pt x="207" y="190"/>
                      <a:pt x="209" y="190"/>
                      <a:pt x="210" y="191"/>
                    </a:cubicBezTo>
                    <a:cubicBezTo>
                      <a:pt x="223" y="195"/>
                      <a:pt x="223" y="195"/>
                      <a:pt x="223" y="195"/>
                    </a:cubicBezTo>
                    <a:cubicBezTo>
                      <a:pt x="232" y="197"/>
                      <a:pt x="232" y="197"/>
                      <a:pt x="232" y="197"/>
                    </a:cubicBezTo>
                    <a:cubicBezTo>
                      <a:pt x="254" y="115"/>
                      <a:pt x="254" y="115"/>
                      <a:pt x="254" y="115"/>
                    </a:cubicBezTo>
                    <a:cubicBezTo>
                      <a:pt x="247" y="113"/>
                      <a:pt x="247" y="113"/>
                      <a:pt x="247" y="113"/>
                    </a:cubicBezTo>
                    <a:cubicBezTo>
                      <a:pt x="236" y="110"/>
                      <a:pt x="236" y="110"/>
                      <a:pt x="236" y="110"/>
                    </a:cubicBezTo>
                    <a:cubicBezTo>
                      <a:pt x="235" y="109"/>
                      <a:pt x="234" y="109"/>
                      <a:pt x="232" y="108"/>
                    </a:cubicBezTo>
                    <a:cubicBezTo>
                      <a:pt x="229" y="107"/>
                      <a:pt x="226" y="106"/>
                      <a:pt x="223" y="105"/>
                    </a:cubicBezTo>
                    <a:cubicBezTo>
                      <a:pt x="201" y="98"/>
                      <a:pt x="175" y="86"/>
                      <a:pt x="153" y="73"/>
                    </a:cubicBezTo>
                    <a:cubicBezTo>
                      <a:pt x="132" y="60"/>
                      <a:pt x="109" y="44"/>
                      <a:pt x="90" y="28"/>
                    </a:cubicBezTo>
                    <a:cubicBezTo>
                      <a:pt x="89" y="27"/>
                      <a:pt x="87" y="25"/>
                      <a:pt x="86" y="24"/>
                    </a:cubicBezTo>
                    <a:cubicBezTo>
                      <a:pt x="83" y="22"/>
                      <a:pt x="81" y="20"/>
                      <a:pt x="79" y="18"/>
                    </a:cubicBezTo>
                    <a:cubicBezTo>
                      <a:pt x="66" y="6"/>
                      <a:pt x="66" y="6"/>
                      <a:pt x="66" y="6"/>
                    </a:cubicBezTo>
                    <a:cubicBezTo>
                      <a:pt x="66" y="6"/>
                      <a:pt x="66" y="6"/>
                      <a:pt x="66" y="5"/>
                    </a:cubicBezTo>
                    <a:lnTo>
                      <a:pt x="5" y="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38">
                <a:extLst>
                  <a:ext uri="{FF2B5EF4-FFF2-40B4-BE49-F238E27FC236}">
                    <a16:creationId xmlns:a16="http://schemas.microsoft.com/office/drawing/2014/main" id="{8EF6D618-4B09-CB4A-ADBC-85817A62130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688138" y="1560513"/>
                <a:ext cx="625475" cy="722313"/>
              </a:xfrm>
              <a:custGeom>
                <a:avLst/>
                <a:gdLst>
                  <a:gd name="T0" fmla="*/ 152 w 263"/>
                  <a:gd name="T1" fmla="*/ 304 h 304"/>
                  <a:gd name="T2" fmla="*/ 132 w 263"/>
                  <a:gd name="T3" fmla="*/ 283 h 304"/>
                  <a:gd name="T4" fmla="*/ 119 w 263"/>
                  <a:gd name="T5" fmla="*/ 268 h 304"/>
                  <a:gd name="T6" fmla="*/ 59 w 263"/>
                  <a:gd name="T7" fmla="*/ 183 h 304"/>
                  <a:gd name="T8" fmla="*/ 15 w 263"/>
                  <a:gd name="T9" fmla="*/ 88 h 304"/>
                  <a:gd name="T10" fmla="*/ 10 w 263"/>
                  <a:gd name="T11" fmla="*/ 75 h 304"/>
                  <a:gd name="T12" fmla="*/ 9 w 263"/>
                  <a:gd name="T13" fmla="*/ 69 h 304"/>
                  <a:gd name="T14" fmla="*/ 7 w 263"/>
                  <a:gd name="T15" fmla="*/ 64 h 304"/>
                  <a:gd name="T16" fmla="*/ 4 w 263"/>
                  <a:gd name="T17" fmla="*/ 55 h 304"/>
                  <a:gd name="T18" fmla="*/ 0 w 263"/>
                  <a:gd name="T19" fmla="*/ 40 h 304"/>
                  <a:gd name="T20" fmla="*/ 152 w 263"/>
                  <a:gd name="T21" fmla="*/ 0 h 304"/>
                  <a:gd name="T22" fmla="*/ 155 w 263"/>
                  <a:gd name="T23" fmla="*/ 11 h 304"/>
                  <a:gd name="T24" fmla="*/ 157 w 263"/>
                  <a:gd name="T25" fmla="*/ 17 h 304"/>
                  <a:gd name="T26" fmla="*/ 158 w 263"/>
                  <a:gd name="T27" fmla="*/ 21 h 304"/>
                  <a:gd name="T28" fmla="*/ 159 w 263"/>
                  <a:gd name="T29" fmla="*/ 26 h 304"/>
                  <a:gd name="T30" fmla="*/ 162 w 263"/>
                  <a:gd name="T31" fmla="*/ 35 h 304"/>
                  <a:gd name="T32" fmla="*/ 194 w 263"/>
                  <a:gd name="T33" fmla="*/ 104 h 304"/>
                  <a:gd name="T34" fmla="*/ 238 w 263"/>
                  <a:gd name="T35" fmla="*/ 167 h 304"/>
                  <a:gd name="T36" fmla="*/ 248 w 263"/>
                  <a:gd name="T37" fmla="*/ 178 h 304"/>
                  <a:gd name="T38" fmla="*/ 263 w 263"/>
                  <a:gd name="T39" fmla="*/ 194 h 304"/>
                  <a:gd name="T40" fmla="*/ 152 w 263"/>
                  <a:gd name="T41" fmla="*/ 304 h 304"/>
                  <a:gd name="T42" fmla="*/ 5 w 263"/>
                  <a:gd name="T43" fmla="*/ 43 h 304"/>
                  <a:gd name="T44" fmla="*/ 8 w 263"/>
                  <a:gd name="T45" fmla="*/ 54 h 304"/>
                  <a:gd name="T46" fmla="*/ 10 w 263"/>
                  <a:gd name="T47" fmla="*/ 63 h 304"/>
                  <a:gd name="T48" fmla="*/ 12 w 263"/>
                  <a:gd name="T49" fmla="*/ 68 h 304"/>
                  <a:gd name="T50" fmla="*/ 14 w 263"/>
                  <a:gd name="T51" fmla="*/ 74 h 304"/>
                  <a:gd name="T52" fmla="*/ 18 w 263"/>
                  <a:gd name="T53" fmla="*/ 86 h 304"/>
                  <a:gd name="T54" fmla="*/ 62 w 263"/>
                  <a:gd name="T55" fmla="*/ 181 h 304"/>
                  <a:gd name="T56" fmla="*/ 122 w 263"/>
                  <a:gd name="T57" fmla="*/ 266 h 304"/>
                  <a:gd name="T58" fmla="*/ 134 w 263"/>
                  <a:gd name="T59" fmla="*/ 280 h 304"/>
                  <a:gd name="T60" fmla="*/ 152 w 263"/>
                  <a:gd name="T61" fmla="*/ 299 h 304"/>
                  <a:gd name="T62" fmla="*/ 258 w 263"/>
                  <a:gd name="T63" fmla="*/ 194 h 304"/>
                  <a:gd name="T64" fmla="*/ 245 w 263"/>
                  <a:gd name="T65" fmla="*/ 180 h 304"/>
                  <a:gd name="T66" fmla="*/ 236 w 263"/>
                  <a:gd name="T67" fmla="*/ 169 h 304"/>
                  <a:gd name="T68" fmla="*/ 191 w 263"/>
                  <a:gd name="T69" fmla="*/ 106 h 304"/>
                  <a:gd name="T70" fmla="*/ 159 w 263"/>
                  <a:gd name="T71" fmla="*/ 36 h 304"/>
                  <a:gd name="T72" fmla="*/ 156 w 263"/>
                  <a:gd name="T73" fmla="*/ 27 h 304"/>
                  <a:gd name="T74" fmla="*/ 154 w 263"/>
                  <a:gd name="T75" fmla="*/ 23 h 304"/>
                  <a:gd name="T76" fmla="*/ 153 w 263"/>
                  <a:gd name="T77" fmla="*/ 18 h 304"/>
                  <a:gd name="T78" fmla="*/ 151 w 263"/>
                  <a:gd name="T79" fmla="*/ 12 h 304"/>
                  <a:gd name="T80" fmla="*/ 149 w 263"/>
                  <a:gd name="T81" fmla="*/ 4 h 304"/>
                  <a:gd name="T82" fmla="*/ 5 w 263"/>
                  <a:gd name="T83" fmla="*/ 43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63" h="304">
                    <a:moveTo>
                      <a:pt x="152" y="304"/>
                    </a:moveTo>
                    <a:cubicBezTo>
                      <a:pt x="132" y="283"/>
                      <a:pt x="132" y="283"/>
                      <a:pt x="132" y="283"/>
                    </a:cubicBezTo>
                    <a:cubicBezTo>
                      <a:pt x="119" y="268"/>
                      <a:pt x="119" y="268"/>
                      <a:pt x="119" y="268"/>
                    </a:cubicBezTo>
                    <a:cubicBezTo>
                      <a:pt x="97" y="242"/>
                      <a:pt x="75" y="211"/>
                      <a:pt x="59" y="183"/>
                    </a:cubicBezTo>
                    <a:cubicBezTo>
                      <a:pt x="41" y="153"/>
                      <a:pt x="25" y="118"/>
                      <a:pt x="15" y="88"/>
                    </a:cubicBezTo>
                    <a:cubicBezTo>
                      <a:pt x="13" y="83"/>
                      <a:pt x="12" y="79"/>
                      <a:pt x="10" y="75"/>
                    </a:cubicBezTo>
                    <a:cubicBezTo>
                      <a:pt x="10" y="73"/>
                      <a:pt x="9" y="71"/>
                      <a:pt x="9" y="69"/>
                    </a:cubicBezTo>
                    <a:cubicBezTo>
                      <a:pt x="8" y="67"/>
                      <a:pt x="7" y="65"/>
                      <a:pt x="7" y="64"/>
                    </a:cubicBezTo>
                    <a:cubicBezTo>
                      <a:pt x="6" y="60"/>
                      <a:pt x="5" y="57"/>
                      <a:pt x="4" y="55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152" y="0"/>
                      <a:pt x="152" y="0"/>
                      <a:pt x="152" y="0"/>
                    </a:cubicBezTo>
                    <a:cubicBezTo>
                      <a:pt x="155" y="11"/>
                      <a:pt x="155" y="11"/>
                      <a:pt x="155" y="11"/>
                    </a:cubicBezTo>
                    <a:cubicBezTo>
                      <a:pt x="155" y="13"/>
                      <a:pt x="156" y="15"/>
                      <a:pt x="157" y="17"/>
                    </a:cubicBezTo>
                    <a:cubicBezTo>
                      <a:pt x="157" y="19"/>
                      <a:pt x="157" y="20"/>
                      <a:pt x="158" y="21"/>
                    </a:cubicBezTo>
                    <a:cubicBezTo>
                      <a:pt x="158" y="23"/>
                      <a:pt x="159" y="25"/>
                      <a:pt x="159" y="26"/>
                    </a:cubicBezTo>
                    <a:cubicBezTo>
                      <a:pt x="160" y="29"/>
                      <a:pt x="161" y="32"/>
                      <a:pt x="162" y="35"/>
                    </a:cubicBezTo>
                    <a:cubicBezTo>
                      <a:pt x="170" y="57"/>
                      <a:pt x="182" y="83"/>
                      <a:pt x="194" y="104"/>
                    </a:cubicBezTo>
                    <a:cubicBezTo>
                      <a:pt x="206" y="125"/>
                      <a:pt x="222" y="148"/>
                      <a:pt x="238" y="167"/>
                    </a:cubicBezTo>
                    <a:cubicBezTo>
                      <a:pt x="248" y="178"/>
                      <a:pt x="248" y="178"/>
                      <a:pt x="248" y="178"/>
                    </a:cubicBezTo>
                    <a:cubicBezTo>
                      <a:pt x="263" y="194"/>
                      <a:pt x="263" y="194"/>
                      <a:pt x="263" y="194"/>
                    </a:cubicBezTo>
                    <a:lnTo>
                      <a:pt x="152" y="304"/>
                    </a:lnTo>
                    <a:close/>
                    <a:moveTo>
                      <a:pt x="5" y="43"/>
                    </a:moveTo>
                    <a:cubicBezTo>
                      <a:pt x="8" y="54"/>
                      <a:pt x="8" y="54"/>
                      <a:pt x="8" y="54"/>
                    </a:cubicBezTo>
                    <a:cubicBezTo>
                      <a:pt x="8" y="56"/>
                      <a:pt x="9" y="59"/>
                      <a:pt x="10" y="63"/>
                    </a:cubicBezTo>
                    <a:cubicBezTo>
                      <a:pt x="11" y="64"/>
                      <a:pt x="11" y="66"/>
                      <a:pt x="12" y="68"/>
                    </a:cubicBezTo>
                    <a:cubicBezTo>
                      <a:pt x="13" y="70"/>
                      <a:pt x="13" y="72"/>
                      <a:pt x="14" y="74"/>
                    </a:cubicBezTo>
                    <a:cubicBezTo>
                      <a:pt x="15" y="78"/>
                      <a:pt x="16" y="82"/>
                      <a:pt x="18" y="86"/>
                    </a:cubicBezTo>
                    <a:cubicBezTo>
                      <a:pt x="29" y="117"/>
                      <a:pt x="45" y="151"/>
                      <a:pt x="62" y="181"/>
                    </a:cubicBezTo>
                    <a:cubicBezTo>
                      <a:pt x="78" y="209"/>
                      <a:pt x="100" y="240"/>
                      <a:pt x="122" y="266"/>
                    </a:cubicBezTo>
                    <a:cubicBezTo>
                      <a:pt x="134" y="280"/>
                      <a:pt x="134" y="280"/>
                      <a:pt x="134" y="280"/>
                    </a:cubicBezTo>
                    <a:cubicBezTo>
                      <a:pt x="152" y="299"/>
                      <a:pt x="152" y="299"/>
                      <a:pt x="152" y="299"/>
                    </a:cubicBezTo>
                    <a:cubicBezTo>
                      <a:pt x="258" y="194"/>
                      <a:pt x="258" y="194"/>
                      <a:pt x="258" y="194"/>
                    </a:cubicBezTo>
                    <a:cubicBezTo>
                      <a:pt x="245" y="180"/>
                      <a:pt x="245" y="180"/>
                      <a:pt x="245" y="180"/>
                    </a:cubicBezTo>
                    <a:cubicBezTo>
                      <a:pt x="236" y="169"/>
                      <a:pt x="236" y="169"/>
                      <a:pt x="236" y="169"/>
                    </a:cubicBezTo>
                    <a:cubicBezTo>
                      <a:pt x="226" y="158"/>
                      <a:pt x="208" y="135"/>
                      <a:pt x="191" y="106"/>
                    </a:cubicBezTo>
                    <a:cubicBezTo>
                      <a:pt x="179" y="84"/>
                      <a:pt x="167" y="59"/>
                      <a:pt x="159" y="36"/>
                    </a:cubicBezTo>
                    <a:cubicBezTo>
                      <a:pt x="158" y="33"/>
                      <a:pt x="157" y="30"/>
                      <a:pt x="156" y="27"/>
                    </a:cubicBezTo>
                    <a:cubicBezTo>
                      <a:pt x="155" y="26"/>
                      <a:pt x="155" y="24"/>
                      <a:pt x="154" y="23"/>
                    </a:cubicBezTo>
                    <a:cubicBezTo>
                      <a:pt x="154" y="21"/>
                      <a:pt x="154" y="20"/>
                      <a:pt x="153" y="18"/>
                    </a:cubicBezTo>
                    <a:cubicBezTo>
                      <a:pt x="152" y="16"/>
                      <a:pt x="152" y="14"/>
                      <a:pt x="151" y="12"/>
                    </a:cubicBezTo>
                    <a:cubicBezTo>
                      <a:pt x="149" y="4"/>
                      <a:pt x="149" y="4"/>
                      <a:pt x="149" y="4"/>
                    </a:cubicBezTo>
                    <a:lnTo>
                      <a:pt x="5" y="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39">
                <a:extLst>
                  <a:ext uri="{FF2B5EF4-FFF2-40B4-BE49-F238E27FC236}">
                    <a16:creationId xmlns:a16="http://schemas.microsoft.com/office/drawing/2014/main" id="{D189955C-2C9C-C046-845D-3682452B551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073900" y="3175"/>
                <a:ext cx="696913" cy="585788"/>
              </a:xfrm>
              <a:custGeom>
                <a:avLst/>
                <a:gdLst>
                  <a:gd name="T0" fmla="*/ 99 w 293"/>
                  <a:gd name="T1" fmla="*/ 247 h 247"/>
                  <a:gd name="T2" fmla="*/ 0 w 293"/>
                  <a:gd name="T3" fmla="*/ 148 h 247"/>
                  <a:gd name="T4" fmla="*/ 21 w 293"/>
                  <a:gd name="T5" fmla="*/ 128 h 247"/>
                  <a:gd name="T6" fmla="*/ 31 w 293"/>
                  <a:gd name="T7" fmla="*/ 120 h 247"/>
                  <a:gd name="T8" fmla="*/ 36 w 293"/>
                  <a:gd name="T9" fmla="*/ 116 h 247"/>
                  <a:gd name="T10" fmla="*/ 119 w 293"/>
                  <a:gd name="T11" fmla="*/ 57 h 247"/>
                  <a:gd name="T12" fmla="*/ 211 w 293"/>
                  <a:gd name="T13" fmla="*/ 15 h 247"/>
                  <a:gd name="T14" fmla="*/ 223 w 293"/>
                  <a:gd name="T15" fmla="*/ 10 h 247"/>
                  <a:gd name="T16" fmla="*/ 229 w 293"/>
                  <a:gd name="T17" fmla="*/ 9 h 247"/>
                  <a:gd name="T18" fmla="*/ 234 w 293"/>
                  <a:gd name="T19" fmla="*/ 7 h 247"/>
                  <a:gd name="T20" fmla="*/ 243 w 293"/>
                  <a:gd name="T21" fmla="*/ 4 h 247"/>
                  <a:gd name="T22" fmla="*/ 257 w 293"/>
                  <a:gd name="T23" fmla="*/ 0 h 247"/>
                  <a:gd name="T24" fmla="*/ 293 w 293"/>
                  <a:gd name="T25" fmla="*/ 135 h 247"/>
                  <a:gd name="T26" fmla="*/ 282 w 293"/>
                  <a:gd name="T27" fmla="*/ 138 h 247"/>
                  <a:gd name="T28" fmla="*/ 276 w 293"/>
                  <a:gd name="T29" fmla="*/ 140 h 247"/>
                  <a:gd name="T30" fmla="*/ 271 w 293"/>
                  <a:gd name="T31" fmla="*/ 142 h 247"/>
                  <a:gd name="T32" fmla="*/ 267 w 293"/>
                  <a:gd name="T33" fmla="*/ 143 h 247"/>
                  <a:gd name="T34" fmla="*/ 258 w 293"/>
                  <a:gd name="T35" fmla="*/ 146 h 247"/>
                  <a:gd name="T36" fmla="*/ 189 w 293"/>
                  <a:gd name="T37" fmla="*/ 178 h 247"/>
                  <a:gd name="T38" fmla="*/ 126 w 293"/>
                  <a:gd name="T39" fmla="*/ 222 h 247"/>
                  <a:gd name="T40" fmla="*/ 122 w 293"/>
                  <a:gd name="T41" fmla="*/ 226 h 247"/>
                  <a:gd name="T42" fmla="*/ 116 w 293"/>
                  <a:gd name="T43" fmla="*/ 232 h 247"/>
                  <a:gd name="T44" fmla="*/ 99 w 293"/>
                  <a:gd name="T45" fmla="*/ 247 h 247"/>
                  <a:gd name="T46" fmla="*/ 6 w 293"/>
                  <a:gd name="T47" fmla="*/ 148 h 247"/>
                  <a:gd name="T48" fmla="*/ 99 w 293"/>
                  <a:gd name="T49" fmla="*/ 242 h 247"/>
                  <a:gd name="T50" fmla="*/ 113 w 293"/>
                  <a:gd name="T51" fmla="*/ 229 h 247"/>
                  <a:gd name="T52" fmla="*/ 119 w 293"/>
                  <a:gd name="T53" fmla="*/ 224 h 247"/>
                  <a:gd name="T54" fmla="*/ 124 w 293"/>
                  <a:gd name="T55" fmla="*/ 220 h 247"/>
                  <a:gd name="T56" fmla="*/ 187 w 293"/>
                  <a:gd name="T57" fmla="*/ 175 h 247"/>
                  <a:gd name="T58" fmla="*/ 257 w 293"/>
                  <a:gd name="T59" fmla="*/ 143 h 247"/>
                  <a:gd name="T60" fmla="*/ 266 w 293"/>
                  <a:gd name="T61" fmla="*/ 140 h 247"/>
                  <a:gd name="T62" fmla="*/ 270 w 293"/>
                  <a:gd name="T63" fmla="*/ 138 h 247"/>
                  <a:gd name="T64" fmla="*/ 275 w 293"/>
                  <a:gd name="T65" fmla="*/ 137 h 247"/>
                  <a:gd name="T66" fmla="*/ 281 w 293"/>
                  <a:gd name="T67" fmla="*/ 135 h 247"/>
                  <a:gd name="T68" fmla="*/ 288 w 293"/>
                  <a:gd name="T69" fmla="*/ 133 h 247"/>
                  <a:gd name="T70" fmla="*/ 254 w 293"/>
                  <a:gd name="T71" fmla="*/ 5 h 247"/>
                  <a:gd name="T72" fmla="*/ 244 w 293"/>
                  <a:gd name="T73" fmla="*/ 8 h 247"/>
                  <a:gd name="T74" fmla="*/ 235 w 293"/>
                  <a:gd name="T75" fmla="*/ 10 h 247"/>
                  <a:gd name="T76" fmla="*/ 230 w 293"/>
                  <a:gd name="T77" fmla="*/ 12 h 247"/>
                  <a:gd name="T78" fmla="*/ 224 w 293"/>
                  <a:gd name="T79" fmla="*/ 14 h 247"/>
                  <a:gd name="T80" fmla="*/ 212 w 293"/>
                  <a:gd name="T81" fmla="*/ 18 h 247"/>
                  <a:gd name="T82" fmla="*/ 120 w 293"/>
                  <a:gd name="T83" fmla="*/ 61 h 247"/>
                  <a:gd name="T84" fmla="*/ 38 w 293"/>
                  <a:gd name="T85" fmla="*/ 119 h 247"/>
                  <a:gd name="T86" fmla="*/ 33 w 293"/>
                  <a:gd name="T87" fmla="*/ 123 h 247"/>
                  <a:gd name="T88" fmla="*/ 24 w 293"/>
                  <a:gd name="T89" fmla="*/ 131 h 247"/>
                  <a:gd name="T90" fmla="*/ 6 w 293"/>
                  <a:gd name="T91" fmla="*/ 148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93" h="247">
                    <a:moveTo>
                      <a:pt x="99" y="247"/>
                    </a:moveTo>
                    <a:cubicBezTo>
                      <a:pt x="0" y="148"/>
                      <a:pt x="0" y="148"/>
                      <a:pt x="0" y="148"/>
                    </a:cubicBezTo>
                    <a:cubicBezTo>
                      <a:pt x="21" y="128"/>
                      <a:pt x="21" y="128"/>
                      <a:pt x="21" y="128"/>
                    </a:cubicBezTo>
                    <a:cubicBezTo>
                      <a:pt x="24" y="126"/>
                      <a:pt x="27" y="123"/>
                      <a:pt x="31" y="120"/>
                    </a:cubicBezTo>
                    <a:cubicBezTo>
                      <a:pt x="32" y="119"/>
                      <a:pt x="34" y="118"/>
                      <a:pt x="36" y="116"/>
                    </a:cubicBezTo>
                    <a:cubicBezTo>
                      <a:pt x="61" y="95"/>
                      <a:pt x="91" y="73"/>
                      <a:pt x="119" y="57"/>
                    </a:cubicBezTo>
                    <a:cubicBezTo>
                      <a:pt x="148" y="40"/>
                      <a:pt x="181" y="25"/>
                      <a:pt x="211" y="15"/>
                    </a:cubicBezTo>
                    <a:cubicBezTo>
                      <a:pt x="215" y="13"/>
                      <a:pt x="219" y="12"/>
                      <a:pt x="223" y="10"/>
                    </a:cubicBezTo>
                    <a:cubicBezTo>
                      <a:pt x="225" y="10"/>
                      <a:pt x="227" y="9"/>
                      <a:pt x="229" y="9"/>
                    </a:cubicBezTo>
                    <a:cubicBezTo>
                      <a:pt x="231" y="8"/>
                      <a:pt x="232" y="7"/>
                      <a:pt x="234" y="7"/>
                    </a:cubicBezTo>
                    <a:cubicBezTo>
                      <a:pt x="237" y="6"/>
                      <a:pt x="240" y="5"/>
                      <a:pt x="243" y="4"/>
                    </a:cubicBezTo>
                    <a:cubicBezTo>
                      <a:pt x="257" y="0"/>
                      <a:pt x="257" y="0"/>
                      <a:pt x="257" y="0"/>
                    </a:cubicBezTo>
                    <a:cubicBezTo>
                      <a:pt x="293" y="135"/>
                      <a:pt x="293" y="135"/>
                      <a:pt x="293" y="135"/>
                    </a:cubicBezTo>
                    <a:cubicBezTo>
                      <a:pt x="282" y="138"/>
                      <a:pt x="282" y="138"/>
                      <a:pt x="282" y="138"/>
                    </a:cubicBezTo>
                    <a:cubicBezTo>
                      <a:pt x="280" y="139"/>
                      <a:pt x="278" y="139"/>
                      <a:pt x="276" y="140"/>
                    </a:cubicBezTo>
                    <a:cubicBezTo>
                      <a:pt x="274" y="141"/>
                      <a:pt x="273" y="141"/>
                      <a:pt x="271" y="142"/>
                    </a:cubicBezTo>
                    <a:cubicBezTo>
                      <a:pt x="270" y="142"/>
                      <a:pt x="268" y="143"/>
                      <a:pt x="267" y="143"/>
                    </a:cubicBezTo>
                    <a:cubicBezTo>
                      <a:pt x="264" y="144"/>
                      <a:pt x="261" y="145"/>
                      <a:pt x="258" y="146"/>
                    </a:cubicBezTo>
                    <a:cubicBezTo>
                      <a:pt x="236" y="154"/>
                      <a:pt x="211" y="165"/>
                      <a:pt x="189" y="178"/>
                    </a:cubicBezTo>
                    <a:cubicBezTo>
                      <a:pt x="168" y="190"/>
                      <a:pt x="145" y="206"/>
                      <a:pt x="126" y="222"/>
                    </a:cubicBezTo>
                    <a:cubicBezTo>
                      <a:pt x="125" y="224"/>
                      <a:pt x="123" y="225"/>
                      <a:pt x="122" y="226"/>
                    </a:cubicBezTo>
                    <a:cubicBezTo>
                      <a:pt x="119" y="228"/>
                      <a:pt x="117" y="230"/>
                      <a:pt x="116" y="232"/>
                    </a:cubicBezTo>
                    <a:lnTo>
                      <a:pt x="99" y="247"/>
                    </a:lnTo>
                    <a:close/>
                    <a:moveTo>
                      <a:pt x="6" y="148"/>
                    </a:moveTo>
                    <a:cubicBezTo>
                      <a:pt x="99" y="242"/>
                      <a:pt x="99" y="242"/>
                      <a:pt x="99" y="242"/>
                    </a:cubicBezTo>
                    <a:cubicBezTo>
                      <a:pt x="113" y="229"/>
                      <a:pt x="113" y="229"/>
                      <a:pt x="113" y="229"/>
                    </a:cubicBezTo>
                    <a:cubicBezTo>
                      <a:pt x="115" y="227"/>
                      <a:pt x="117" y="226"/>
                      <a:pt x="119" y="224"/>
                    </a:cubicBezTo>
                    <a:cubicBezTo>
                      <a:pt x="121" y="222"/>
                      <a:pt x="122" y="221"/>
                      <a:pt x="124" y="220"/>
                    </a:cubicBezTo>
                    <a:cubicBezTo>
                      <a:pt x="143" y="203"/>
                      <a:pt x="166" y="187"/>
                      <a:pt x="187" y="175"/>
                    </a:cubicBezTo>
                    <a:cubicBezTo>
                      <a:pt x="209" y="162"/>
                      <a:pt x="235" y="150"/>
                      <a:pt x="257" y="143"/>
                    </a:cubicBezTo>
                    <a:cubicBezTo>
                      <a:pt x="260" y="141"/>
                      <a:pt x="263" y="141"/>
                      <a:pt x="266" y="140"/>
                    </a:cubicBezTo>
                    <a:cubicBezTo>
                      <a:pt x="267" y="139"/>
                      <a:pt x="269" y="139"/>
                      <a:pt x="270" y="138"/>
                    </a:cubicBezTo>
                    <a:cubicBezTo>
                      <a:pt x="272" y="138"/>
                      <a:pt x="273" y="137"/>
                      <a:pt x="275" y="137"/>
                    </a:cubicBezTo>
                    <a:cubicBezTo>
                      <a:pt x="277" y="136"/>
                      <a:pt x="279" y="135"/>
                      <a:pt x="281" y="135"/>
                    </a:cubicBezTo>
                    <a:cubicBezTo>
                      <a:pt x="288" y="133"/>
                      <a:pt x="288" y="133"/>
                      <a:pt x="288" y="133"/>
                    </a:cubicBezTo>
                    <a:cubicBezTo>
                      <a:pt x="254" y="5"/>
                      <a:pt x="254" y="5"/>
                      <a:pt x="254" y="5"/>
                    </a:cubicBezTo>
                    <a:cubicBezTo>
                      <a:pt x="244" y="8"/>
                      <a:pt x="244" y="8"/>
                      <a:pt x="244" y="8"/>
                    </a:cubicBezTo>
                    <a:cubicBezTo>
                      <a:pt x="241" y="8"/>
                      <a:pt x="238" y="9"/>
                      <a:pt x="235" y="10"/>
                    </a:cubicBezTo>
                    <a:cubicBezTo>
                      <a:pt x="233" y="11"/>
                      <a:pt x="232" y="11"/>
                      <a:pt x="230" y="12"/>
                    </a:cubicBezTo>
                    <a:cubicBezTo>
                      <a:pt x="228" y="13"/>
                      <a:pt x="226" y="13"/>
                      <a:pt x="224" y="14"/>
                    </a:cubicBezTo>
                    <a:cubicBezTo>
                      <a:pt x="220" y="15"/>
                      <a:pt x="216" y="16"/>
                      <a:pt x="212" y="18"/>
                    </a:cubicBezTo>
                    <a:cubicBezTo>
                      <a:pt x="183" y="28"/>
                      <a:pt x="149" y="44"/>
                      <a:pt x="120" y="61"/>
                    </a:cubicBezTo>
                    <a:cubicBezTo>
                      <a:pt x="93" y="76"/>
                      <a:pt x="63" y="98"/>
                      <a:pt x="38" y="119"/>
                    </a:cubicBezTo>
                    <a:cubicBezTo>
                      <a:pt x="36" y="120"/>
                      <a:pt x="35" y="122"/>
                      <a:pt x="33" y="123"/>
                    </a:cubicBezTo>
                    <a:cubicBezTo>
                      <a:pt x="30" y="126"/>
                      <a:pt x="27" y="129"/>
                      <a:pt x="24" y="131"/>
                    </a:cubicBezTo>
                    <a:lnTo>
                      <a:pt x="6" y="1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40">
                <a:extLst>
                  <a:ext uri="{FF2B5EF4-FFF2-40B4-BE49-F238E27FC236}">
                    <a16:creationId xmlns:a16="http://schemas.microsoft.com/office/drawing/2014/main" id="{67B98F62-1BD6-AC4C-9221-783A5727748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958013" y="1387475"/>
                <a:ext cx="80963" cy="139700"/>
              </a:xfrm>
              <a:custGeom>
                <a:avLst/>
                <a:gdLst>
                  <a:gd name="T0" fmla="*/ 8 w 34"/>
                  <a:gd name="T1" fmla="*/ 59 h 59"/>
                  <a:gd name="T2" fmla="*/ 7 w 34"/>
                  <a:gd name="T3" fmla="*/ 54 h 59"/>
                  <a:gd name="T4" fmla="*/ 6 w 34"/>
                  <a:gd name="T5" fmla="*/ 49 h 59"/>
                  <a:gd name="T6" fmla="*/ 3 w 34"/>
                  <a:gd name="T7" fmla="*/ 30 h 59"/>
                  <a:gd name="T8" fmla="*/ 1 w 34"/>
                  <a:gd name="T9" fmla="*/ 11 h 59"/>
                  <a:gd name="T10" fmla="*/ 0 w 34"/>
                  <a:gd name="T11" fmla="*/ 6 h 59"/>
                  <a:gd name="T12" fmla="*/ 0 w 34"/>
                  <a:gd name="T13" fmla="*/ 2 h 59"/>
                  <a:gd name="T14" fmla="*/ 26 w 34"/>
                  <a:gd name="T15" fmla="*/ 0 h 59"/>
                  <a:gd name="T16" fmla="*/ 26 w 34"/>
                  <a:gd name="T17" fmla="*/ 4 h 59"/>
                  <a:gd name="T18" fmla="*/ 27 w 34"/>
                  <a:gd name="T19" fmla="*/ 9 h 59"/>
                  <a:gd name="T20" fmla="*/ 30 w 34"/>
                  <a:gd name="T21" fmla="*/ 30 h 59"/>
                  <a:gd name="T22" fmla="*/ 32 w 34"/>
                  <a:gd name="T23" fmla="*/ 44 h 59"/>
                  <a:gd name="T24" fmla="*/ 33 w 34"/>
                  <a:gd name="T25" fmla="*/ 49 h 59"/>
                  <a:gd name="T26" fmla="*/ 34 w 34"/>
                  <a:gd name="T27" fmla="*/ 53 h 59"/>
                  <a:gd name="T28" fmla="*/ 8 w 34"/>
                  <a:gd name="T29" fmla="*/ 59 h 59"/>
                  <a:gd name="T30" fmla="*/ 4 w 34"/>
                  <a:gd name="T31" fmla="*/ 5 h 59"/>
                  <a:gd name="T32" fmla="*/ 4 w 34"/>
                  <a:gd name="T33" fmla="*/ 6 h 59"/>
                  <a:gd name="T34" fmla="*/ 4 w 34"/>
                  <a:gd name="T35" fmla="*/ 11 h 59"/>
                  <a:gd name="T36" fmla="*/ 6 w 34"/>
                  <a:gd name="T37" fmla="*/ 30 h 59"/>
                  <a:gd name="T38" fmla="*/ 9 w 34"/>
                  <a:gd name="T39" fmla="*/ 48 h 59"/>
                  <a:gd name="T40" fmla="*/ 10 w 34"/>
                  <a:gd name="T41" fmla="*/ 53 h 59"/>
                  <a:gd name="T42" fmla="*/ 11 w 34"/>
                  <a:gd name="T43" fmla="*/ 54 h 59"/>
                  <a:gd name="T44" fmla="*/ 30 w 34"/>
                  <a:gd name="T45" fmla="*/ 50 h 59"/>
                  <a:gd name="T46" fmla="*/ 29 w 34"/>
                  <a:gd name="T47" fmla="*/ 49 h 59"/>
                  <a:gd name="T48" fmla="*/ 28 w 34"/>
                  <a:gd name="T49" fmla="*/ 44 h 59"/>
                  <a:gd name="T50" fmla="*/ 26 w 34"/>
                  <a:gd name="T51" fmla="*/ 27 h 59"/>
                  <a:gd name="T52" fmla="*/ 23 w 34"/>
                  <a:gd name="T53" fmla="*/ 9 h 59"/>
                  <a:gd name="T54" fmla="*/ 23 w 34"/>
                  <a:gd name="T55" fmla="*/ 4 h 59"/>
                  <a:gd name="T56" fmla="*/ 23 w 34"/>
                  <a:gd name="T57" fmla="*/ 4 h 59"/>
                  <a:gd name="T58" fmla="*/ 4 w 34"/>
                  <a:gd name="T59" fmla="*/ 5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4" h="59">
                    <a:moveTo>
                      <a:pt x="8" y="59"/>
                    </a:moveTo>
                    <a:cubicBezTo>
                      <a:pt x="7" y="54"/>
                      <a:pt x="7" y="54"/>
                      <a:pt x="7" y="54"/>
                    </a:cubicBezTo>
                    <a:cubicBezTo>
                      <a:pt x="7" y="52"/>
                      <a:pt x="6" y="51"/>
                      <a:pt x="6" y="49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0" y="9"/>
                      <a:pt x="0" y="7"/>
                      <a:pt x="0" y="6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7" y="5"/>
                      <a:pt x="27" y="7"/>
                      <a:pt x="27" y="9"/>
                    </a:cubicBezTo>
                    <a:cubicBezTo>
                      <a:pt x="30" y="30"/>
                      <a:pt x="30" y="30"/>
                      <a:pt x="30" y="30"/>
                    </a:cubicBezTo>
                    <a:cubicBezTo>
                      <a:pt x="32" y="44"/>
                      <a:pt x="32" y="44"/>
                      <a:pt x="32" y="44"/>
                    </a:cubicBezTo>
                    <a:cubicBezTo>
                      <a:pt x="32" y="46"/>
                      <a:pt x="33" y="47"/>
                      <a:pt x="33" y="49"/>
                    </a:cubicBezTo>
                    <a:cubicBezTo>
                      <a:pt x="34" y="53"/>
                      <a:pt x="34" y="53"/>
                      <a:pt x="34" y="53"/>
                    </a:cubicBezTo>
                    <a:lnTo>
                      <a:pt x="8" y="59"/>
                    </a:lnTo>
                    <a:close/>
                    <a:moveTo>
                      <a:pt x="4" y="5"/>
                    </a:moveTo>
                    <a:cubicBezTo>
                      <a:pt x="4" y="6"/>
                      <a:pt x="4" y="6"/>
                      <a:pt x="4" y="6"/>
                    </a:cubicBezTo>
                    <a:cubicBezTo>
                      <a:pt x="4" y="7"/>
                      <a:pt x="4" y="9"/>
                      <a:pt x="4" y="11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10" y="50"/>
                      <a:pt x="10" y="52"/>
                      <a:pt x="10" y="53"/>
                    </a:cubicBezTo>
                    <a:cubicBezTo>
                      <a:pt x="11" y="54"/>
                      <a:pt x="11" y="54"/>
                      <a:pt x="11" y="54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29" y="49"/>
                      <a:pt x="29" y="49"/>
                      <a:pt x="29" y="49"/>
                    </a:cubicBezTo>
                    <a:cubicBezTo>
                      <a:pt x="29" y="48"/>
                      <a:pt x="29" y="46"/>
                      <a:pt x="28" y="44"/>
                    </a:cubicBezTo>
                    <a:cubicBezTo>
                      <a:pt x="26" y="27"/>
                      <a:pt x="26" y="27"/>
                      <a:pt x="26" y="27"/>
                    </a:cubicBezTo>
                    <a:cubicBezTo>
                      <a:pt x="23" y="9"/>
                      <a:pt x="23" y="9"/>
                      <a:pt x="23" y="9"/>
                    </a:cubicBezTo>
                    <a:cubicBezTo>
                      <a:pt x="23" y="7"/>
                      <a:pt x="23" y="5"/>
                      <a:pt x="23" y="4"/>
                    </a:cubicBezTo>
                    <a:cubicBezTo>
                      <a:pt x="23" y="4"/>
                      <a:pt x="23" y="4"/>
                      <a:pt x="23" y="4"/>
                    </a:cubicBezTo>
                    <a:lnTo>
                      <a:pt x="4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41">
                <a:extLst>
                  <a:ext uri="{FF2B5EF4-FFF2-40B4-BE49-F238E27FC236}">
                    <a16:creationId xmlns:a16="http://schemas.microsoft.com/office/drawing/2014/main" id="{06E4D40F-2ED5-9241-9C3E-9414D95E530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953250" y="1204913"/>
                <a:ext cx="66675" cy="134938"/>
              </a:xfrm>
              <a:custGeom>
                <a:avLst/>
                <a:gdLst>
                  <a:gd name="T0" fmla="*/ 0 w 28"/>
                  <a:gd name="T1" fmla="*/ 57 h 57"/>
                  <a:gd name="T2" fmla="*/ 0 w 28"/>
                  <a:gd name="T3" fmla="*/ 47 h 57"/>
                  <a:gd name="T4" fmla="*/ 0 w 28"/>
                  <a:gd name="T5" fmla="*/ 34 h 57"/>
                  <a:gd name="T6" fmla="*/ 0 w 28"/>
                  <a:gd name="T7" fmla="*/ 29 h 57"/>
                  <a:gd name="T8" fmla="*/ 0 w 28"/>
                  <a:gd name="T9" fmla="*/ 25 h 57"/>
                  <a:gd name="T10" fmla="*/ 1 w 28"/>
                  <a:gd name="T11" fmla="*/ 19 h 57"/>
                  <a:gd name="T12" fmla="*/ 2 w 28"/>
                  <a:gd name="T13" fmla="*/ 0 h 57"/>
                  <a:gd name="T14" fmla="*/ 28 w 28"/>
                  <a:gd name="T15" fmla="*/ 2 h 57"/>
                  <a:gd name="T16" fmla="*/ 27 w 28"/>
                  <a:gd name="T17" fmla="*/ 20 h 57"/>
                  <a:gd name="T18" fmla="*/ 27 w 28"/>
                  <a:gd name="T19" fmla="*/ 26 h 57"/>
                  <a:gd name="T20" fmla="*/ 27 w 28"/>
                  <a:gd name="T21" fmla="*/ 29 h 57"/>
                  <a:gd name="T22" fmla="*/ 27 w 28"/>
                  <a:gd name="T23" fmla="*/ 35 h 57"/>
                  <a:gd name="T24" fmla="*/ 27 w 28"/>
                  <a:gd name="T25" fmla="*/ 47 h 57"/>
                  <a:gd name="T26" fmla="*/ 27 w 28"/>
                  <a:gd name="T27" fmla="*/ 56 h 57"/>
                  <a:gd name="T28" fmla="*/ 0 w 28"/>
                  <a:gd name="T29" fmla="*/ 57 h 57"/>
                  <a:gd name="T30" fmla="*/ 5 w 28"/>
                  <a:gd name="T31" fmla="*/ 4 h 57"/>
                  <a:gd name="T32" fmla="*/ 4 w 28"/>
                  <a:gd name="T33" fmla="*/ 19 h 57"/>
                  <a:gd name="T34" fmla="*/ 4 w 28"/>
                  <a:gd name="T35" fmla="*/ 25 h 57"/>
                  <a:gd name="T36" fmla="*/ 4 w 28"/>
                  <a:gd name="T37" fmla="*/ 29 h 57"/>
                  <a:gd name="T38" fmla="*/ 4 w 28"/>
                  <a:gd name="T39" fmla="*/ 34 h 57"/>
                  <a:gd name="T40" fmla="*/ 4 w 28"/>
                  <a:gd name="T41" fmla="*/ 47 h 57"/>
                  <a:gd name="T42" fmla="*/ 4 w 28"/>
                  <a:gd name="T43" fmla="*/ 53 h 57"/>
                  <a:gd name="T44" fmla="*/ 23 w 28"/>
                  <a:gd name="T45" fmla="*/ 53 h 57"/>
                  <a:gd name="T46" fmla="*/ 23 w 28"/>
                  <a:gd name="T47" fmla="*/ 47 h 57"/>
                  <a:gd name="T48" fmla="*/ 23 w 28"/>
                  <a:gd name="T49" fmla="*/ 35 h 57"/>
                  <a:gd name="T50" fmla="*/ 23 w 28"/>
                  <a:gd name="T51" fmla="*/ 29 h 57"/>
                  <a:gd name="T52" fmla="*/ 23 w 28"/>
                  <a:gd name="T53" fmla="*/ 26 h 57"/>
                  <a:gd name="T54" fmla="*/ 24 w 28"/>
                  <a:gd name="T55" fmla="*/ 20 h 57"/>
                  <a:gd name="T56" fmla="*/ 25 w 28"/>
                  <a:gd name="T57" fmla="*/ 6 h 57"/>
                  <a:gd name="T58" fmla="*/ 5 w 28"/>
                  <a:gd name="T59" fmla="*/ 4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8" h="57">
                    <a:moveTo>
                      <a:pt x="0" y="57"/>
                    </a:moveTo>
                    <a:cubicBezTo>
                      <a:pt x="0" y="47"/>
                      <a:pt x="0" y="47"/>
                      <a:pt x="0" y="47"/>
                    </a:cubicBezTo>
                    <a:cubicBezTo>
                      <a:pt x="0" y="43"/>
                      <a:pt x="0" y="39"/>
                      <a:pt x="0" y="34"/>
                    </a:cubicBezTo>
                    <a:cubicBezTo>
                      <a:pt x="0" y="32"/>
                      <a:pt x="0" y="30"/>
                      <a:pt x="0" y="29"/>
                    </a:cubicBezTo>
                    <a:cubicBezTo>
                      <a:pt x="0" y="27"/>
                      <a:pt x="0" y="26"/>
                      <a:pt x="0" y="25"/>
                    </a:cubicBezTo>
                    <a:cubicBezTo>
                      <a:pt x="0" y="23"/>
                      <a:pt x="1" y="21"/>
                      <a:pt x="1" y="19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8" y="2"/>
                      <a:pt x="28" y="2"/>
                      <a:pt x="28" y="2"/>
                    </a:cubicBezTo>
                    <a:cubicBezTo>
                      <a:pt x="27" y="20"/>
                      <a:pt x="27" y="20"/>
                      <a:pt x="27" y="20"/>
                    </a:cubicBezTo>
                    <a:cubicBezTo>
                      <a:pt x="27" y="22"/>
                      <a:pt x="27" y="24"/>
                      <a:pt x="27" y="26"/>
                    </a:cubicBezTo>
                    <a:cubicBezTo>
                      <a:pt x="27" y="27"/>
                      <a:pt x="27" y="28"/>
                      <a:pt x="27" y="29"/>
                    </a:cubicBezTo>
                    <a:cubicBezTo>
                      <a:pt x="27" y="31"/>
                      <a:pt x="27" y="33"/>
                      <a:pt x="27" y="35"/>
                    </a:cubicBezTo>
                    <a:cubicBezTo>
                      <a:pt x="27" y="39"/>
                      <a:pt x="27" y="43"/>
                      <a:pt x="27" y="47"/>
                    </a:cubicBezTo>
                    <a:cubicBezTo>
                      <a:pt x="27" y="56"/>
                      <a:pt x="27" y="56"/>
                      <a:pt x="27" y="56"/>
                    </a:cubicBezTo>
                    <a:lnTo>
                      <a:pt x="0" y="57"/>
                    </a:lnTo>
                    <a:close/>
                    <a:moveTo>
                      <a:pt x="5" y="4"/>
                    </a:moveTo>
                    <a:cubicBezTo>
                      <a:pt x="4" y="19"/>
                      <a:pt x="4" y="19"/>
                      <a:pt x="4" y="19"/>
                    </a:cubicBezTo>
                    <a:cubicBezTo>
                      <a:pt x="4" y="21"/>
                      <a:pt x="4" y="23"/>
                      <a:pt x="4" y="25"/>
                    </a:cubicBezTo>
                    <a:cubicBezTo>
                      <a:pt x="4" y="26"/>
                      <a:pt x="4" y="27"/>
                      <a:pt x="4" y="29"/>
                    </a:cubicBezTo>
                    <a:cubicBezTo>
                      <a:pt x="4" y="30"/>
                      <a:pt x="4" y="32"/>
                      <a:pt x="4" y="34"/>
                    </a:cubicBezTo>
                    <a:cubicBezTo>
                      <a:pt x="4" y="39"/>
                      <a:pt x="4" y="43"/>
                      <a:pt x="4" y="47"/>
                    </a:cubicBezTo>
                    <a:cubicBezTo>
                      <a:pt x="4" y="53"/>
                      <a:pt x="4" y="53"/>
                      <a:pt x="4" y="53"/>
                    </a:cubicBezTo>
                    <a:cubicBezTo>
                      <a:pt x="23" y="53"/>
                      <a:pt x="23" y="53"/>
                      <a:pt x="23" y="53"/>
                    </a:cubicBezTo>
                    <a:cubicBezTo>
                      <a:pt x="23" y="47"/>
                      <a:pt x="23" y="47"/>
                      <a:pt x="23" y="47"/>
                    </a:cubicBezTo>
                    <a:cubicBezTo>
                      <a:pt x="23" y="43"/>
                      <a:pt x="23" y="39"/>
                      <a:pt x="23" y="35"/>
                    </a:cubicBezTo>
                    <a:cubicBezTo>
                      <a:pt x="23" y="33"/>
                      <a:pt x="23" y="31"/>
                      <a:pt x="23" y="29"/>
                    </a:cubicBezTo>
                    <a:cubicBezTo>
                      <a:pt x="23" y="28"/>
                      <a:pt x="23" y="27"/>
                      <a:pt x="23" y="26"/>
                    </a:cubicBezTo>
                    <a:cubicBezTo>
                      <a:pt x="23" y="24"/>
                      <a:pt x="23" y="22"/>
                      <a:pt x="24" y="20"/>
                    </a:cubicBezTo>
                    <a:cubicBezTo>
                      <a:pt x="25" y="6"/>
                      <a:pt x="25" y="6"/>
                      <a:pt x="25" y="6"/>
                    </a:cubicBezTo>
                    <a:lnTo>
                      <a:pt x="5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42">
                <a:extLst>
                  <a:ext uri="{FF2B5EF4-FFF2-40B4-BE49-F238E27FC236}">
                    <a16:creationId xmlns:a16="http://schemas.microsoft.com/office/drawing/2014/main" id="{3194B7D6-D08F-7E47-971E-77FD7E04EE6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962775" y="1019175"/>
                <a:ext cx="90488" cy="142875"/>
              </a:xfrm>
              <a:custGeom>
                <a:avLst/>
                <a:gdLst>
                  <a:gd name="T0" fmla="*/ 27 w 38"/>
                  <a:gd name="T1" fmla="*/ 60 h 60"/>
                  <a:gd name="T2" fmla="*/ 0 w 38"/>
                  <a:gd name="T3" fmla="*/ 56 h 60"/>
                  <a:gd name="T4" fmla="*/ 5 w 38"/>
                  <a:gd name="T5" fmla="*/ 28 h 60"/>
                  <a:gd name="T6" fmla="*/ 7 w 38"/>
                  <a:gd name="T7" fmla="*/ 21 h 60"/>
                  <a:gd name="T8" fmla="*/ 9 w 38"/>
                  <a:gd name="T9" fmla="*/ 10 h 60"/>
                  <a:gd name="T10" fmla="*/ 12 w 38"/>
                  <a:gd name="T11" fmla="*/ 0 h 60"/>
                  <a:gd name="T12" fmla="*/ 38 w 38"/>
                  <a:gd name="T13" fmla="*/ 7 h 60"/>
                  <a:gd name="T14" fmla="*/ 35 w 38"/>
                  <a:gd name="T15" fmla="*/ 17 h 60"/>
                  <a:gd name="T16" fmla="*/ 33 w 38"/>
                  <a:gd name="T17" fmla="*/ 26 h 60"/>
                  <a:gd name="T18" fmla="*/ 31 w 38"/>
                  <a:gd name="T19" fmla="*/ 34 h 60"/>
                  <a:gd name="T20" fmla="*/ 30 w 38"/>
                  <a:gd name="T21" fmla="*/ 43 h 60"/>
                  <a:gd name="T22" fmla="*/ 27 w 38"/>
                  <a:gd name="T23" fmla="*/ 60 h 60"/>
                  <a:gd name="T24" fmla="*/ 5 w 38"/>
                  <a:gd name="T25" fmla="*/ 53 h 60"/>
                  <a:gd name="T26" fmla="*/ 24 w 38"/>
                  <a:gd name="T27" fmla="*/ 56 h 60"/>
                  <a:gd name="T28" fmla="*/ 27 w 38"/>
                  <a:gd name="T29" fmla="*/ 37 h 60"/>
                  <a:gd name="T30" fmla="*/ 28 w 38"/>
                  <a:gd name="T31" fmla="*/ 33 h 60"/>
                  <a:gd name="T32" fmla="*/ 30 w 38"/>
                  <a:gd name="T33" fmla="*/ 25 h 60"/>
                  <a:gd name="T34" fmla="*/ 32 w 38"/>
                  <a:gd name="T35" fmla="*/ 16 h 60"/>
                  <a:gd name="T36" fmla="*/ 33 w 38"/>
                  <a:gd name="T37" fmla="*/ 10 h 60"/>
                  <a:gd name="T38" fmla="*/ 15 w 38"/>
                  <a:gd name="T39" fmla="*/ 5 h 60"/>
                  <a:gd name="T40" fmla="*/ 13 w 38"/>
                  <a:gd name="T41" fmla="*/ 11 h 60"/>
                  <a:gd name="T42" fmla="*/ 11 w 38"/>
                  <a:gd name="T43" fmla="*/ 21 h 60"/>
                  <a:gd name="T44" fmla="*/ 9 w 38"/>
                  <a:gd name="T45" fmla="*/ 29 h 60"/>
                  <a:gd name="T46" fmla="*/ 7 w 38"/>
                  <a:gd name="T47" fmla="*/ 38 h 60"/>
                  <a:gd name="T48" fmla="*/ 5 w 38"/>
                  <a:gd name="T49" fmla="*/ 53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8" h="60">
                    <a:moveTo>
                      <a:pt x="27" y="60"/>
                    </a:moveTo>
                    <a:cubicBezTo>
                      <a:pt x="0" y="56"/>
                      <a:pt x="0" y="56"/>
                      <a:pt x="0" y="56"/>
                    </a:cubicBezTo>
                    <a:cubicBezTo>
                      <a:pt x="5" y="28"/>
                      <a:pt x="5" y="28"/>
                      <a:pt x="5" y="28"/>
                    </a:cubicBezTo>
                    <a:cubicBezTo>
                      <a:pt x="6" y="26"/>
                      <a:pt x="7" y="23"/>
                      <a:pt x="7" y="21"/>
                    </a:cubicBezTo>
                    <a:cubicBezTo>
                      <a:pt x="8" y="17"/>
                      <a:pt x="9" y="13"/>
                      <a:pt x="9" y="1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38" y="7"/>
                      <a:pt x="38" y="7"/>
                      <a:pt x="38" y="7"/>
                    </a:cubicBezTo>
                    <a:cubicBezTo>
                      <a:pt x="35" y="17"/>
                      <a:pt x="35" y="17"/>
                      <a:pt x="35" y="17"/>
                    </a:cubicBezTo>
                    <a:cubicBezTo>
                      <a:pt x="35" y="19"/>
                      <a:pt x="34" y="23"/>
                      <a:pt x="33" y="26"/>
                    </a:cubicBezTo>
                    <a:cubicBezTo>
                      <a:pt x="33" y="28"/>
                      <a:pt x="32" y="31"/>
                      <a:pt x="31" y="34"/>
                    </a:cubicBezTo>
                    <a:cubicBezTo>
                      <a:pt x="30" y="43"/>
                      <a:pt x="30" y="43"/>
                      <a:pt x="30" y="43"/>
                    </a:cubicBezTo>
                    <a:lnTo>
                      <a:pt x="27" y="60"/>
                    </a:lnTo>
                    <a:close/>
                    <a:moveTo>
                      <a:pt x="5" y="53"/>
                    </a:moveTo>
                    <a:cubicBezTo>
                      <a:pt x="24" y="56"/>
                      <a:pt x="24" y="56"/>
                      <a:pt x="24" y="56"/>
                    </a:cubicBezTo>
                    <a:cubicBezTo>
                      <a:pt x="27" y="37"/>
                      <a:pt x="27" y="37"/>
                      <a:pt x="27" y="37"/>
                    </a:cubicBezTo>
                    <a:cubicBezTo>
                      <a:pt x="28" y="33"/>
                      <a:pt x="28" y="33"/>
                      <a:pt x="28" y="33"/>
                    </a:cubicBezTo>
                    <a:cubicBezTo>
                      <a:pt x="28" y="30"/>
                      <a:pt x="29" y="28"/>
                      <a:pt x="30" y="25"/>
                    </a:cubicBezTo>
                    <a:cubicBezTo>
                      <a:pt x="30" y="22"/>
                      <a:pt x="31" y="18"/>
                      <a:pt x="32" y="16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3" y="11"/>
                      <a:pt x="13" y="11"/>
                      <a:pt x="13" y="11"/>
                    </a:cubicBezTo>
                    <a:cubicBezTo>
                      <a:pt x="12" y="14"/>
                      <a:pt x="11" y="18"/>
                      <a:pt x="11" y="21"/>
                    </a:cubicBezTo>
                    <a:cubicBezTo>
                      <a:pt x="10" y="24"/>
                      <a:pt x="10" y="26"/>
                      <a:pt x="9" y="29"/>
                    </a:cubicBezTo>
                    <a:cubicBezTo>
                      <a:pt x="7" y="38"/>
                      <a:pt x="7" y="38"/>
                      <a:pt x="7" y="38"/>
                    </a:cubicBezTo>
                    <a:lnTo>
                      <a:pt x="5" y="5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43">
                <a:extLst>
                  <a:ext uri="{FF2B5EF4-FFF2-40B4-BE49-F238E27FC236}">
                    <a16:creationId xmlns:a16="http://schemas.microsoft.com/office/drawing/2014/main" id="{4C4463FA-86D2-3B4A-9BD4-F4BE9F9D1F1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005638" y="842963"/>
                <a:ext cx="106363" cy="147638"/>
              </a:xfrm>
              <a:custGeom>
                <a:avLst/>
                <a:gdLst>
                  <a:gd name="T0" fmla="*/ 26 w 45"/>
                  <a:gd name="T1" fmla="*/ 62 h 62"/>
                  <a:gd name="T2" fmla="*/ 0 w 45"/>
                  <a:gd name="T3" fmla="*/ 53 h 62"/>
                  <a:gd name="T4" fmla="*/ 3 w 45"/>
                  <a:gd name="T5" fmla="*/ 44 h 62"/>
                  <a:gd name="T6" fmla="*/ 10 w 45"/>
                  <a:gd name="T7" fmla="*/ 27 h 62"/>
                  <a:gd name="T8" fmla="*/ 15 w 45"/>
                  <a:gd name="T9" fmla="*/ 15 h 62"/>
                  <a:gd name="T10" fmla="*/ 17 w 45"/>
                  <a:gd name="T11" fmla="*/ 10 h 62"/>
                  <a:gd name="T12" fmla="*/ 19 w 45"/>
                  <a:gd name="T13" fmla="*/ 4 h 62"/>
                  <a:gd name="T14" fmla="*/ 20 w 45"/>
                  <a:gd name="T15" fmla="*/ 2 h 62"/>
                  <a:gd name="T16" fmla="*/ 21 w 45"/>
                  <a:gd name="T17" fmla="*/ 0 h 62"/>
                  <a:gd name="T18" fmla="*/ 45 w 45"/>
                  <a:gd name="T19" fmla="*/ 12 h 62"/>
                  <a:gd name="T20" fmla="*/ 44 w 45"/>
                  <a:gd name="T21" fmla="*/ 13 h 62"/>
                  <a:gd name="T22" fmla="*/ 44 w 45"/>
                  <a:gd name="T23" fmla="*/ 15 h 62"/>
                  <a:gd name="T24" fmla="*/ 41 w 45"/>
                  <a:gd name="T25" fmla="*/ 20 h 62"/>
                  <a:gd name="T26" fmla="*/ 39 w 45"/>
                  <a:gd name="T27" fmla="*/ 26 h 62"/>
                  <a:gd name="T28" fmla="*/ 35 w 45"/>
                  <a:gd name="T29" fmla="*/ 36 h 62"/>
                  <a:gd name="T30" fmla="*/ 28 w 45"/>
                  <a:gd name="T31" fmla="*/ 53 h 62"/>
                  <a:gd name="T32" fmla="*/ 26 w 45"/>
                  <a:gd name="T33" fmla="*/ 62 h 62"/>
                  <a:gd name="T34" fmla="*/ 5 w 45"/>
                  <a:gd name="T35" fmla="*/ 51 h 62"/>
                  <a:gd name="T36" fmla="*/ 23 w 45"/>
                  <a:gd name="T37" fmla="*/ 57 h 62"/>
                  <a:gd name="T38" fmla="*/ 25 w 45"/>
                  <a:gd name="T39" fmla="*/ 51 h 62"/>
                  <a:gd name="T40" fmla="*/ 31 w 45"/>
                  <a:gd name="T41" fmla="*/ 35 h 62"/>
                  <a:gd name="T42" fmla="*/ 36 w 45"/>
                  <a:gd name="T43" fmla="*/ 24 h 62"/>
                  <a:gd name="T44" fmla="*/ 38 w 45"/>
                  <a:gd name="T45" fmla="*/ 19 h 62"/>
                  <a:gd name="T46" fmla="*/ 40 w 45"/>
                  <a:gd name="T47" fmla="*/ 14 h 62"/>
                  <a:gd name="T48" fmla="*/ 40 w 45"/>
                  <a:gd name="T49" fmla="*/ 13 h 62"/>
                  <a:gd name="T50" fmla="*/ 23 w 45"/>
                  <a:gd name="T51" fmla="*/ 5 h 62"/>
                  <a:gd name="T52" fmla="*/ 23 w 45"/>
                  <a:gd name="T53" fmla="*/ 5 h 62"/>
                  <a:gd name="T54" fmla="*/ 20 w 45"/>
                  <a:gd name="T55" fmla="*/ 11 h 62"/>
                  <a:gd name="T56" fmla="*/ 18 w 45"/>
                  <a:gd name="T57" fmla="*/ 17 h 62"/>
                  <a:gd name="T58" fmla="*/ 13 w 45"/>
                  <a:gd name="T59" fmla="*/ 28 h 62"/>
                  <a:gd name="T60" fmla="*/ 7 w 45"/>
                  <a:gd name="T61" fmla="*/ 45 h 62"/>
                  <a:gd name="T62" fmla="*/ 5 w 45"/>
                  <a:gd name="T63" fmla="*/ 51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5" h="62">
                    <a:moveTo>
                      <a:pt x="26" y="62"/>
                    </a:moveTo>
                    <a:cubicBezTo>
                      <a:pt x="0" y="53"/>
                      <a:pt x="0" y="53"/>
                      <a:pt x="0" y="53"/>
                    </a:cubicBezTo>
                    <a:cubicBezTo>
                      <a:pt x="3" y="44"/>
                      <a:pt x="3" y="44"/>
                      <a:pt x="3" y="44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1" y="22"/>
                      <a:pt x="13" y="19"/>
                      <a:pt x="15" y="15"/>
                    </a:cubicBezTo>
                    <a:cubicBezTo>
                      <a:pt x="16" y="13"/>
                      <a:pt x="16" y="11"/>
                      <a:pt x="17" y="10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20" y="3"/>
                      <a:pt x="20" y="2"/>
                      <a:pt x="20" y="2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45" y="12"/>
                      <a:pt x="45" y="12"/>
                      <a:pt x="45" y="12"/>
                    </a:cubicBezTo>
                    <a:cubicBezTo>
                      <a:pt x="44" y="13"/>
                      <a:pt x="44" y="13"/>
                      <a:pt x="44" y="13"/>
                    </a:cubicBezTo>
                    <a:cubicBezTo>
                      <a:pt x="44" y="13"/>
                      <a:pt x="44" y="14"/>
                      <a:pt x="44" y="15"/>
                    </a:cubicBezTo>
                    <a:cubicBezTo>
                      <a:pt x="41" y="20"/>
                      <a:pt x="41" y="20"/>
                      <a:pt x="41" y="20"/>
                    </a:cubicBezTo>
                    <a:cubicBezTo>
                      <a:pt x="41" y="22"/>
                      <a:pt x="40" y="24"/>
                      <a:pt x="39" y="26"/>
                    </a:cubicBezTo>
                    <a:cubicBezTo>
                      <a:pt x="38" y="29"/>
                      <a:pt x="36" y="33"/>
                      <a:pt x="35" y="36"/>
                    </a:cubicBezTo>
                    <a:cubicBezTo>
                      <a:pt x="28" y="53"/>
                      <a:pt x="28" y="53"/>
                      <a:pt x="28" y="53"/>
                    </a:cubicBezTo>
                    <a:lnTo>
                      <a:pt x="26" y="62"/>
                    </a:lnTo>
                    <a:close/>
                    <a:moveTo>
                      <a:pt x="5" y="51"/>
                    </a:moveTo>
                    <a:cubicBezTo>
                      <a:pt x="23" y="57"/>
                      <a:pt x="23" y="57"/>
                      <a:pt x="23" y="57"/>
                    </a:cubicBezTo>
                    <a:cubicBezTo>
                      <a:pt x="25" y="51"/>
                      <a:pt x="25" y="51"/>
                      <a:pt x="25" y="51"/>
                    </a:cubicBezTo>
                    <a:cubicBezTo>
                      <a:pt x="31" y="35"/>
                      <a:pt x="31" y="35"/>
                      <a:pt x="31" y="35"/>
                    </a:cubicBezTo>
                    <a:cubicBezTo>
                      <a:pt x="33" y="31"/>
                      <a:pt x="34" y="27"/>
                      <a:pt x="36" y="24"/>
                    </a:cubicBezTo>
                    <a:cubicBezTo>
                      <a:pt x="37" y="22"/>
                      <a:pt x="37" y="21"/>
                      <a:pt x="38" y="19"/>
                    </a:cubicBezTo>
                    <a:cubicBezTo>
                      <a:pt x="40" y="14"/>
                      <a:pt x="40" y="14"/>
                      <a:pt x="40" y="14"/>
                    </a:cubicBezTo>
                    <a:cubicBezTo>
                      <a:pt x="40" y="14"/>
                      <a:pt x="40" y="13"/>
                      <a:pt x="40" y="13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20" y="11"/>
                      <a:pt x="20" y="11"/>
                      <a:pt x="20" y="11"/>
                    </a:cubicBezTo>
                    <a:cubicBezTo>
                      <a:pt x="20" y="13"/>
                      <a:pt x="19" y="15"/>
                      <a:pt x="18" y="17"/>
                    </a:cubicBezTo>
                    <a:cubicBezTo>
                      <a:pt x="16" y="20"/>
                      <a:pt x="15" y="24"/>
                      <a:pt x="13" y="28"/>
                    </a:cubicBezTo>
                    <a:cubicBezTo>
                      <a:pt x="7" y="45"/>
                      <a:pt x="7" y="45"/>
                      <a:pt x="7" y="45"/>
                    </a:cubicBezTo>
                    <a:lnTo>
                      <a:pt x="5" y="5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44">
                <a:extLst>
                  <a:ext uri="{FF2B5EF4-FFF2-40B4-BE49-F238E27FC236}">
                    <a16:creationId xmlns:a16="http://schemas.microsoft.com/office/drawing/2014/main" id="{4ABD6AF0-C973-554E-B60E-377C5E2B771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078663" y="682625"/>
                <a:ext cx="123825" cy="144463"/>
              </a:xfrm>
              <a:custGeom>
                <a:avLst/>
                <a:gdLst>
                  <a:gd name="T0" fmla="*/ 23 w 52"/>
                  <a:gd name="T1" fmla="*/ 61 h 61"/>
                  <a:gd name="T2" fmla="*/ 0 w 52"/>
                  <a:gd name="T3" fmla="*/ 49 h 61"/>
                  <a:gd name="T4" fmla="*/ 9 w 52"/>
                  <a:gd name="T5" fmla="*/ 32 h 61"/>
                  <a:gd name="T6" fmla="*/ 12 w 52"/>
                  <a:gd name="T7" fmla="*/ 27 h 61"/>
                  <a:gd name="T8" fmla="*/ 14 w 52"/>
                  <a:gd name="T9" fmla="*/ 24 h 61"/>
                  <a:gd name="T10" fmla="*/ 18 w 52"/>
                  <a:gd name="T11" fmla="*/ 18 h 61"/>
                  <a:gd name="T12" fmla="*/ 24 w 52"/>
                  <a:gd name="T13" fmla="*/ 9 h 61"/>
                  <a:gd name="T14" fmla="*/ 30 w 52"/>
                  <a:gd name="T15" fmla="*/ 0 h 61"/>
                  <a:gd name="T16" fmla="*/ 52 w 52"/>
                  <a:gd name="T17" fmla="*/ 16 h 61"/>
                  <a:gd name="T18" fmla="*/ 46 w 52"/>
                  <a:gd name="T19" fmla="*/ 23 h 61"/>
                  <a:gd name="T20" fmla="*/ 40 w 52"/>
                  <a:gd name="T21" fmla="*/ 32 h 61"/>
                  <a:gd name="T22" fmla="*/ 37 w 52"/>
                  <a:gd name="T23" fmla="*/ 38 h 61"/>
                  <a:gd name="T24" fmla="*/ 35 w 52"/>
                  <a:gd name="T25" fmla="*/ 41 h 61"/>
                  <a:gd name="T26" fmla="*/ 32 w 52"/>
                  <a:gd name="T27" fmla="*/ 46 h 61"/>
                  <a:gd name="T28" fmla="*/ 23 w 52"/>
                  <a:gd name="T29" fmla="*/ 61 h 61"/>
                  <a:gd name="T30" fmla="*/ 5 w 52"/>
                  <a:gd name="T31" fmla="*/ 47 h 61"/>
                  <a:gd name="T32" fmla="*/ 22 w 52"/>
                  <a:gd name="T33" fmla="*/ 56 h 61"/>
                  <a:gd name="T34" fmla="*/ 29 w 52"/>
                  <a:gd name="T35" fmla="*/ 44 h 61"/>
                  <a:gd name="T36" fmla="*/ 32 w 52"/>
                  <a:gd name="T37" fmla="*/ 39 h 61"/>
                  <a:gd name="T38" fmla="*/ 34 w 52"/>
                  <a:gd name="T39" fmla="*/ 36 h 61"/>
                  <a:gd name="T40" fmla="*/ 37 w 52"/>
                  <a:gd name="T41" fmla="*/ 30 h 61"/>
                  <a:gd name="T42" fmla="*/ 43 w 52"/>
                  <a:gd name="T43" fmla="*/ 21 h 61"/>
                  <a:gd name="T44" fmla="*/ 47 w 52"/>
                  <a:gd name="T45" fmla="*/ 16 h 61"/>
                  <a:gd name="T46" fmla="*/ 31 w 52"/>
                  <a:gd name="T47" fmla="*/ 5 h 61"/>
                  <a:gd name="T48" fmla="*/ 27 w 52"/>
                  <a:gd name="T49" fmla="*/ 11 h 61"/>
                  <a:gd name="T50" fmla="*/ 21 w 52"/>
                  <a:gd name="T51" fmla="*/ 20 h 61"/>
                  <a:gd name="T52" fmla="*/ 17 w 52"/>
                  <a:gd name="T53" fmla="*/ 26 h 61"/>
                  <a:gd name="T54" fmla="*/ 15 w 52"/>
                  <a:gd name="T55" fmla="*/ 29 h 61"/>
                  <a:gd name="T56" fmla="*/ 12 w 52"/>
                  <a:gd name="T57" fmla="*/ 34 h 61"/>
                  <a:gd name="T58" fmla="*/ 5 w 52"/>
                  <a:gd name="T59" fmla="*/ 47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52" h="61">
                    <a:moveTo>
                      <a:pt x="23" y="61"/>
                    </a:moveTo>
                    <a:cubicBezTo>
                      <a:pt x="0" y="49"/>
                      <a:pt x="0" y="49"/>
                      <a:pt x="0" y="49"/>
                    </a:cubicBezTo>
                    <a:cubicBezTo>
                      <a:pt x="9" y="32"/>
                      <a:pt x="9" y="32"/>
                      <a:pt x="9" y="32"/>
                    </a:cubicBezTo>
                    <a:cubicBezTo>
                      <a:pt x="10" y="31"/>
                      <a:pt x="11" y="29"/>
                      <a:pt x="12" y="27"/>
                    </a:cubicBezTo>
                    <a:cubicBezTo>
                      <a:pt x="13" y="26"/>
                      <a:pt x="14" y="25"/>
                      <a:pt x="14" y="24"/>
                    </a:cubicBezTo>
                    <a:cubicBezTo>
                      <a:pt x="16" y="22"/>
                      <a:pt x="17" y="20"/>
                      <a:pt x="18" y="18"/>
                    </a:cubicBezTo>
                    <a:cubicBezTo>
                      <a:pt x="20" y="15"/>
                      <a:pt x="22" y="11"/>
                      <a:pt x="24" y="9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52" y="16"/>
                      <a:pt x="52" y="16"/>
                      <a:pt x="52" y="16"/>
                    </a:cubicBezTo>
                    <a:cubicBezTo>
                      <a:pt x="46" y="23"/>
                      <a:pt x="46" y="23"/>
                      <a:pt x="46" y="23"/>
                    </a:cubicBezTo>
                    <a:cubicBezTo>
                      <a:pt x="44" y="26"/>
                      <a:pt x="42" y="29"/>
                      <a:pt x="40" y="32"/>
                    </a:cubicBezTo>
                    <a:cubicBezTo>
                      <a:pt x="39" y="34"/>
                      <a:pt x="38" y="36"/>
                      <a:pt x="37" y="38"/>
                    </a:cubicBezTo>
                    <a:cubicBezTo>
                      <a:pt x="36" y="39"/>
                      <a:pt x="36" y="40"/>
                      <a:pt x="35" y="41"/>
                    </a:cubicBezTo>
                    <a:cubicBezTo>
                      <a:pt x="34" y="43"/>
                      <a:pt x="33" y="44"/>
                      <a:pt x="32" y="46"/>
                    </a:cubicBezTo>
                    <a:lnTo>
                      <a:pt x="23" y="61"/>
                    </a:lnTo>
                    <a:close/>
                    <a:moveTo>
                      <a:pt x="5" y="47"/>
                    </a:moveTo>
                    <a:cubicBezTo>
                      <a:pt x="22" y="56"/>
                      <a:pt x="22" y="56"/>
                      <a:pt x="22" y="56"/>
                    </a:cubicBezTo>
                    <a:cubicBezTo>
                      <a:pt x="29" y="44"/>
                      <a:pt x="29" y="44"/>
                      <a:pt x="29" y="44"/>
                    </a:cubicBezTo>
                    <a:cubicBezTo>
                      <a:pt x="30" y="42"/>
                      <a:pt x="31" y="41"/>
                      <a:pt x="32" y="39"/>
                    </a:cubicBezTo>
                    <a:cubicBezTo>
                      <a:pt x="33" y="38"/>
                      <a:pt x="33" y="37"/>
                      <a:pt x="34" y="36"/>
                    </a:cubicBezTo>
                    <a:cubicBezTo>
                      <a:pt x="35" y="34"/>
                      <a:pt x="36" y="32"/>
                      <a:pt x="37" y="30"/>
                    </a:cubicBezTo>
                    <a:cubicBezTo>
                      <a:pt x="39" y="27"/>
                      <a:pt x="41" y="24"/>
                      <a:pt x="43" y="21"/>
                    </a:cubicBezTo>
                    <a:cubicBezTo>
                      <a:pt x="47" y="16"/>
                      <a:pt x="47" y="16"/>
                      <a:pt x="47" y="16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27" y="11"/>
                      <a:pt x="27" y="11"/>
                      <a:pt x="27" y="11"/>
                    </a:cubicBezTo>
                    <a:cubicBezTo>
                      <a:pt x="25" y="13"/>
                      <a:pt x="23" y="17"/>
                      <a:pt x="21" y="20"/>
                    </a:cubicBezTo>
                    <a:cubicBezTo>
                      <a:pt x="20" y="22"/>
                      <a:pt x="19" y="24"/>
                      <a:pt x="17" y="26"/>
                    </a:cubicBezTo>
                    <a:cubicBezTo>
                      <a:pt x="17" y="27"/>
                      <a:pt x="16" y="28"/>
                      <a:pt x="15" y="29"/>
                    </a:cubicBezTo>
                    <a:cubicBezTo>
                      <a:pt x="14" y="31"/>
                      <a:pt x="13" y="33"/>
                      <a:pt x="12" y="34"/>
                    </a:cubicBezTo>
                    <a:lnTo>
                      <a:pt x="5" y="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45">
                <a:extLst>
                  <a:ext uri="{FF2B5EF4-FFF2-40B4-BE49-F238E27FC236}">
                    <a16:creationId xmlns:a16="http://schemas.microsoft.com/office/drawing/2014/main" id="{7ACB633E-C75D-9A40-9525-B6995E12F7F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181850" y="539750"/>
                <a:ext cx="134938" cy="139700"/>
              </a:xfrm>
              <a:custGeom>
                <a:avLst/>
                <a:gdLst>
                  <a:gd name="T0" fmla="*/ 21 w 57"/>
                  <a:gd name="T1" fmla="*/ 59 h 59"/>
                  <a:gd name="T2" fmla="*/ 0 w 57"/>
                  <a:gd name="T3" fmla="*/ 43 h 59"/>
                  <a:gd name="T4" fmla="*/ 1 w 57"/>
                  <a:gd name="T5" fmla="*/ 41 h 59"/>
                  <a:gd name="T6" fmla="*/ 6 w 57"/>
                  <a:gd name="T7" fmla="*/ 35 h 59"/>
                  <a:gd name="T8" fmla="*/ 18 w 57"/>
                  <a:gd name="T9" fmla="*/ 21 h 59"/>
                  <a:gd name="T10" fmla="*/ 27 w 57"/>
                  <a:gd name="T11" fmla="*/ 12 h 59"/>
                  <a:gd name="T12" fmla="*/ 31 w 57"/>
                  <a:gd name="T13" fmla="*/ 7 h 59"/>
                  <a:gd name="T14" fmla="*/ 38 w 57"/>
                  <a:gd name="T15" fmla="*/ 0 h 59"/>
                  <a:gd name="T16" fmla="*/ 57 w 57"/>
                  <a:gd name="T17" fmla="*/ 19 h 59"/>
                  <a:gd name="T18" fmla="*/ 50 w 57"/>
                  <a:gd name="T19" fmla="*/ 26 h 59"/>
                  <a:gd name="T20" fmla="*/ 46 w 57"/>
                  <a:gd name="T21" fmla="*/ 30 h 59"/>
                  <a:gd name="T22" fmla="*/ 38 w 57"/>
                  <a:gd name="T23" fmla="*/ 38 h 59"/>
                  <a:gd name="T24" fmla="*/ 27 w 57"/>
                  <a:gd name="T25" fmla="*/ 52 h 59"/>
                  <a:gd name="T26" fmla="*/ 22 w 57"/>
                  <a:gd name="T27" fmla="*/ 58 h 59"/>
                  <a:gd name="T28" fmla="*/ 21 w 57"/>
                  <a:gd name="T29" fmla="*/ 59 h 59"/>
                  <a:gd name="T30" fmla="*/ 5 w 57"/>
                  <a:gd name="T31" fmla="*/ 42 h 59"/>
                  <a:gd name="T32" fmla="*/ 20 w 57"/>
                  <a:gd name="T33" fmla="*/ 54 h 59"/>
                  <a:gd name="T34" fmla="*/ 24 w 57"/>
                  <a:gd name="T35" fmla="*/ 49 h 59"/>
                  <a:gd name="T36" fmla="*/ 36 w 57"/>
                  <a:gd name="T37" fmla="*/ 36 h 59"/>
                  <a:gd name="T38" fmla="*/ 44 w 57"/>
                  <a:gd name="T39" fmla="*/ 27 h 59"/>
                  <a:gd name="T40" fmla="*/ 47 w 57"/>
                  <a:gd name="T41" fmla="*/ 23 h 59"/>
                  <a:gd name="T42" fmla="*/ 52 w 57"/>
                  <a:gd name="T43" fmla="*/ 19 h 59"/>
                  <a:gd name="T44" fmla="*/ 38 w 57"/>
                  <a:gd name="T45" fmla="*/ 5 h 59"/>
                  <a:gd name="T46" fmla="*/ 34 w 57"/>
                  <a:gd name="T47" fmla="*/ 10 h 59"/>
                  <a:gd name="T48" fmla="*/ 30 w 57"/>
                  <a:gd name="T49" fmla="*/ 14 h 59"/>
                  <a:gd name="T50" fmla="*/ 21 w 57"/>
                  <a:gd name="T51" fmla="*/ 23 h 59"/>
                  <a:gd name="T52" fmla="*/ 9 w 57"/>
                  <a:gd name="T53" fmla="*/ 37 h 59"/>
                  <a:gd name="T54" fmla="*/ 5 w 57"/>
                  <a:gd name="T55" fmla="*/ 4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7" h="59">
                    <a:moveTo>
                      <a:pt x="21" y="59"/>
                    </a:moveTo>
                    <a:cubicBezTo>
                      <a:pt x="0" y="43"/>
                      <a:pt x="0" y="43"/>
                      <a:pt x="0" y="43"/>
                    </a:cubicBezTo>
                    <a:cubicBezTo>
                      <a:pt x="1" y="41"/>
                      <a:pt x="1" y="41"/>
                      <a:pt x="1" y="41"/>
                    </a:cubicBezTo>
                    <a:cubicBezTo>
                      <a:pt x="1" y="41"/>
                      <a:pt x="3" y="39"/>
                      <a:pt x="6" y="35"/>
                    </a:cubicBezTo>
                    <a:cubicBezTo>
                      <a:pt x="18" y="21"/>
                      <a:pt x="18" y="21"/>
                      <a:pt x="18" y="21"/>
                    </a:cubicBezTo>
                    <a:cubicBezTo>
                      <a:pt x="21" y="17"/>
                      <a:pt x="24" y="14"/>
                      <a:pt x="27" y="12"/>
                    </a:cubicBezTo>
                    <a:cubicBezTo>
                      <a:pt x="28" y="10"/>
                      <a:pt x="30" y="9"/>
                      <a:pt x="31" y="7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57" y="19"/>
                      <a:pt x="57" y="19"/>
                      <a:pt x="57" y="19"/>
                    </a:cubicBezTo>
                    <a:cubicBezTo>
                      <a:pt x="50" y="26"/>
                      <a:pt x="50" y="26"/>
                      <a:pt x="50" y="26"/>
                    </a:cubicBezTo>
                    <a:cubicBezTo>
                      <a:pt x="49" y="27"/>
                      <a:pt x="48" y="28"/>
                      <a:pt x="46" y="30"/>
                    </a:cubicBezTo>
                    <a:cubicBezTo>
                      <a:pt x="44" y="32"/>
                      <a:pt x="41" y="35"/>
                      <a:pt x="38" y="38"/>
                    </a:cubicBezTo>
                    <a:cubicBezTo>
                      <a:pt x="27" y="52"/>
                      <a:pt x="27" y="52"/>
                      <a:pt x="27" y="52"/>
                    </a:cubicBezTo>
                    <a:cubicBezTo>
                      <a:pt x="24" y="55"/>
                      <a:pt x="22" y="58"/>
                      <a:pt x="22" y="58"/>
                    </a:cubicBezTo>
                    <a:lnTo>
                      <a:pt x="21" y="59"/>
                    </a:lnTo>
                    <a:close/>
                    <a:moveTo>
                      <a:pt x="5" y="42"/>
                    </a:moveTo>
                    <a:cubicBezTo>
                      <a:pt x="20" y="54"/>
                      <a:pt x="20" y="54"/>
                      <a:pt x="20" y="54"/>
                    </a:cubicBezTo>
                    <a:cubicBezTo>
                      <a:pt x="21" y="53"/>
                      <a:pt x="23" y="51"/>
                      <a:pt x="24" y="49"/>
                    </a:cubicBezTo>
                    <a:cubicBezTo>
                      <a:pt x="36" y="36"/>
                      <a:pt x="36" y="36"/>
                      <a:pt x="36" y="36"/>
                    </a:cubicBezTo>
                    <a:cubicBezTo>
                      <a:pt x="38" y="33"/>
                      <a:pt x="41" y="30"/>
                      <a:pt x="44" y="27"/>
                    </a:cubicBezTo>
                    <a:cubicBezTo>
                      <a:pt x="45" y="26"/>
                      <a:pt x="46" y="24"/>
                      <a:pt x="47" y="23"/>
                    </a:cubicBezTo>
                    <a:cubicBezTo>
                      <a:pt x="52" y="19"/>
                      <a:pt x="52" y="19"/>
                      <a:pt x="52" y="19"/>
                    </a:cubicBezTo>
                    <a:cubicBezTo>
                      <a:pt x="38" y="5"/>
                      <a:pt x="38" y="5"/>
                      <a:pt x="38" y="5"/>
                    </a:cubicBezTo>
                    <a:cubicBezTo>
                      <a:pt x="34" y="10"/>
                      <a:pt x="34" y="10"/>
                      <a:pt x="34" y="10"/>
                    </a:cubicBezTo>
                    <a:cubicBezTo>
                      <a:pt x="32" y="11"/>
                      <a:pt x="31" y="13"/>
                      <a:pt x="30" y="14"/>
                    </a:cubicBezTo>
                    <a:cubicBezTo>
                      <a:pt x="27" y="17"/>
                      <a:pt x="24" y="20"/>
                      <a:pt x="21" y="23"/>
                    </a:cubicBezTo>
                    <a:cubicBezTo>
                      <a:pt x="9" y="37"/>
                      <a:pt x="9" y="37"/>
                      <a:pt x="9" y="37"/>
                    </a:cubicBezTo>
                    <a:cubicBezTo>
                      <a:pt x="7" y="39"/>
                      <a:pt x="6" y="41"/>
                      <a:pt x="5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46">
                <a:extLst>
                  <a:ext uri="{FF2B5EF4-FFF2-40B4-BE49-F238E27FC236}">
                    <a16:creationId xmlns:a16="http://schemas.microsoft.com/office/drawing/2014/main" id="{3B58CDF0-69E5-4545-B4B0-8B6D18DE465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172325" y="446088"/>
                <a:ext cx="1717675" cy="1716088"/>
              </a:xfrm>
              <a:custGeom>
                <a:avLst/>
                <a:gdLst>
                  <a:gd name="T0" fmla="*/ 361 w 722"/>
                  <a:gd name="T1" fmla="*/ 722 h 722"/>
                  <a:gd name="T2" fmla="*/ 0 w 722"/>
                  <a:gd name="T3" fmla="*/ 361 h 722"/>
                  <a:gd name="T4" fmla="*/ 361 w 722"/>
                  <a:gd name="T5" fmla="*/ 0 h 722"/>
                  <a:gd name="T6" fmla="*/ 722 w 722"/>
                  <a:gd name="T7" fmla="*/ 361 h 722"/>
                  <a:gd name="T8" fmla="*/ 361 w 722"/>
                  <a:gd name="T9" fmla="*/ 722 h 722"/>
                  <a:gd name="T10" fmla="*/ 361 w 722"/>
                  <a:gd name="T11" fmla="*/ 3 h 722"/>
                  <a:gd name="T12" fmla="*/ 4 w 722"/>
                  <a:gd name="T13" fmla="*/ 361 h 722"/>
                  <a:gd name="T14" fmla="*/ 361 w 722"/>
                  <a:gd name="T15" fmla="*/ 718 h 722"/>
                  <a:gd name="T16" fmla="*/ 719 w 722"/>
                  <a:gd name="T17" fmla="*/ 361 h 722"/>
                  <a:gd name="T18" fmla="*/ 361 w 722"/>
                  <a:gd name="T19" fmla="*/ 3 h 722"/>
                  <a:gd name="T20" fmla="*/ 361 w 722"/>
                  <a:gd name="T21" fmla="*/ 717 h 722"/>
                  <a:gd name="T22" fmla="*/ 5 w 722"/>
                  <a:gd name="T23" fmla="*/ 361 h 722"/>
                  <a:gd name="T24" fmla="*/ 361 w 722"/>
                  <a:gd name="T25" fmla="*/ 4 h 722"/>
                  <a:gd name="T26" fmla="*/ 718 w 722"/>
                  <a:gd name="T27" fmla="*/ 361 h 722"/>
                  <a:gd name="T28" fmla="*/ 361 w 722"/>
                  <a:gd name="T29" fmla="*/ 717 h 722"/>
                  <a:gd name="T30" fmla="*/ 361 w 722"/>
                  <a:gd name="T31" fmla="*/ 8 h 722"/>
                  <a:gd name="T32" fmla="*/ 8 w 722"/>
                  <a:gd name="T33" fmla="*/ 361 h 722"/>
                  <a:gd name="T34" fmla="*/ 361 w 722"/>
                  <a:gd name="T35" fmla="*/ 714 h 722"/>
                  <a:gd name="T36" fmla="*/ 714 w 722"/>
                  <a:gd name="T37" fmla="*/ 361 h 722"/>
                  <a:gd name="T38" fmla="*/ 361 w 722"/>
                  <a:gd name="T39" fmla="*/ 8 h 7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22" h="722">
                    <a:moveTo>
                      <a:pt x="361" y="722"/>
                    </a:moveTo>
                    <a:cubicBezTo>
                      <a:pt x="162" y="722"/>
                      <a:pt x="0" y="560"/>
                      <a:pt x="0" y="361"/>
                    </a:cubicBezTo>
                    <a:cubicBezTo>
                      <a:pt x="0" y="161"/>
                      <a:pt x="162" y="0"/>
                      <a:pt x="361" y="0"/>
                    </a:cubicBezTo>
                    <a:cubicBezTo>
                      <a:pt x="560" y="0"/>
                      <a:pt x="722" y="161"/>
                      <a:pt x="722" y="361"/>
                    </a:cubicBezTo>
                    <a:cubicBezTo>
                      <a:pt x="722" y="560"/>
                      <a:pt x="560" y="722"/>
                      <a:pt x="361" y="722"/>
                    </a:cubicBezTo>
                    <a:close/>
                    <a:moveTo>
                      <a:pt x="361" y="3"/>
                    </a:moveTo>
                    <a:cubicBezTo>
                      <a:pt x="164" y="3"/>
                      <a:pt x="4" y="163"/>
                      <a:pt x="4" y="361"/>
                    </a:cubicBezTo>
                    <a:cubicBezTo>
                      <a:pt x="4" y="558"/>
                      <a:pt x="164" y="718"/>
                      <a:pt x="361" y="718"/>
                    </a:cubicBezTo>
                    <a:cubicBezTo>
                      <a:pt x="558" y="718"/>
                      <a:pt x="719" y="558"/>
                      <a:pt x="719" y="361"/>
                    </a:cubicBezTo>
                    <a:cubicBezTo>
                      <a:pt x="719" y="163"/>
                      <a:pt x="558" y="3"/>
                      <a:pt x="361" y="3"/>
                    </a:cubicBezTo>
                    <a:close/>
                    <a:moveTo>
                      <a:pt x="361" y="717"/>
                    </a:moveTo>
                    <a:cubicBezTo>
                      <a:pt x="165" y="717"/>
                      <a:pt x="5" y="557"/>
                      <a:pt x="5" y="361"/>
                    </a:cubicBezTo>
                    <a:cubicBezTo>
                      <a:pt x="5" y="164"/>
                      <a:pt x="165" y="4"/>
                      <a:pt x="361" y="4"/>
                    </a:cubicBezTo>
                    <a:cubicBezTo>
                      <a:pt x="558" y="4"/>
                      <a:pt x="718" y="164"/>
                      <a:pt x="718" y="361"/>
                    </a:cubicBezTo>
                    <a:cubicBezTo>
                      <a:pt x="718" y="557"/>
                      <a:pt x="558" y="717"/>
                      <a:pt x="361" y="717"/>
                    </a:cubicBezTo>
                    <a:close/>
                    <a:moveTo>
                      <a:pt x="361" y="8"/>
                    </a:moveTo>
                    <a:cubicBezTo>
                      <a:pt x="167" y="8"/>
                      <a:pt x="8" y="166"/>
                      <a:pt x="8" y="361"/>
                    </a:cubicBezTo>
                    <a:cubicBezTo>
                      <a:pt x="8" y="555"/>
                      <a:pt x="167" y="714"/>
                      <a:pt x="361" y="714"/>
                    </a:cubicBezTo>
                    <a:cubicBezTo>
                      <a:pt x="556" y="714"/>
                      <a:pt x="714" y="555"/>
                      <a:pt x="714" y="361"/>
                    </a:cubicBezTo>
                    <a:cubicBezTo>
                      <a:pt x="714" y="166"/>
                      <a:pt x="556" y="8"/>
                      <a:pt x="36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47">
                <a:extLst>
                  <a:ext uri="{FF2B5EF4-FFF2-40B4-BE49-F238E27FC236}">
                    <a16:creationId xmlns:a16="http://schemas.microsoft.com/office/drawing/2014/main" id="{0155E624-1579-834A-9DB3-410610E3A5F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753225" y="28575"/>
                <a:ext cx="2555875" cy="2549525"/>
              </a:xfrm>
              <a:custGeom>
                <a:avLst/>
                <a:gdLst>
                  <a:gd name="T0" fmla="*/ 537 w 1074"/>
                  <a:gd name="T1" fmla="*/ 1073 h 1073"/>
                  <a:gd name="T2" fmla="*/ 328 w 1074"/>
                  <a:gd name="T3" fmla="*/ 1031 h 1073"/>
                  <a:gd name="T4" fmla="*/ 158 w 1074"/>
                  <a:gd name="T5" fmla="*/ 916 h 1073"/>
                  <a:gd name="T6" fmla="*/ 43 w 1074"/>
                  <a:gd name="T7" fmla="*/ 746 h 1073"/>
                  <a:gd name="T8" fmla="*/ 0 w 1074"/>
                  <a:gd name="T9" fmla="*/ 537 h 1073"/>
                  <a:gd name="T10" fmla="*/ 43 w 1074"/>
                  <a:gd name="T11" fmla="*/ 328 h 1073"/>
                  <a:gd name="T12" fmla="*/ 158 w 1074"/>
                  <a:gd name="T13" fmla="*/ 157 h 1073"/>
                  <a:gd name="T14" fmla="*/ 328 w 1074"/>
                  <a:gd name="T15" fmla="*/ 42 h 1073"/>
                  <a:gd name="T16" fmla="*/ 537 w 1074"/>
                  <a:gd name="T17" fmla="*/ 0 h 1073"/>
                  <a:gd name="T18" fmla="*/ 746 w 1074"/>
                  <a:gd name="T19" fmla="*/ 42 h 1073"/>
                  <a:gd name="T20" fmla="*/ 917 w 1074"/>
                  <a:gd name="T21" fmla="*/ 157 h 1073"/>
                  <a:gd name="T22" fmla="*/ 1032 w 1074"/>
                  <a:gd name="T23" fmla="*/ 328 h 1073"/>
                  <a:gd name="T24" fmla="*/ 1074 w 1074"/>
                  <a:gd name="T25" fmla="*/ 537 h 1073"/>
                  <a:gd name="T26" fmla="*/ 1032 w 1074"/>
                  <a:gd name="T27" fmla="*/ 746 h 1073"/>
                  <a:gd name="T28" fmla="*/ 917 w 1074"/>
                  <a:gd name="T29" fmla="*/ 916 h 1073"/>
                  <a:gd name="T30" fmla="*/ 746 w 1074"/>
                  <a:gd name="T31" fmla="*/ 1031 h 1073"/>
                  <a:gd name="T32" fmla="*/ 537 w 1074"/>
                  <a:gd name="T33" fmla="*/ 1073 h 1073"/>
                  <a:gd name="T34" fmla="*/ 537 w 1074"/>
                  <a:gd name="T35" fmla="*/ 5 h 1073"/>
                  <a:gd name="T36" fmla="*/ 5 w 1074"/>
                  <a:gd name="T37" fmla="*/ 537 h 1073"/>
                  <a:gd name="T38" fmla="*/ 537 w 1074"/>
                  <a:gd name="T39" fmla="*/ 1069 h 1073"/>
                  <a:gd name="T40" fmla="*/ 1069 w 1074"/>
                  <a:gd name="T41" fmla="*/ 537 h 1073"/>
                  <a:gd name="T42" fmla="*/ 537 w 1074"/>
                  <a:gd name="T43" fmla="*/ 5 h 10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074" h="1073">
                    <a:moveTo>
                      <a:pt x="537" y="1073"/>
                    </a:moveTo>
                    <a:cubicBezTo>
                      <a:pt x="465" y="1073"/>
                      <a:pt x="394" y="1059"/>
                      <a:pt x="328" y="1031"/>
                    </a:cubicBezTo>
                    <a:cubicBezTo>
                      <a:pt x="264" y="1004"/>
                      <a:pt x="207" y="965"/>
                      <a:pt x="158" y="916"/>
                    </a:cubicBezTo>
                    <a:cubicBezTo>
                      <a:pt x="108" y="867"/>
                      <a:pt x="70" y="809"/>
                      <a:pt x="43" y="746"/>
                    </a:cubicBezTo>
                    <a:cubicBezTo>
                      <a:pt x="15" y="679"/>
                      <a:pt x="0" y="609"/>
                      <a:pt x="0" y="537"/>
                    </a:cubicBezTo>
                    <a:cubicBezTo>
                      <a:pt x="0" y="464"/>
                      <a:pt x="15" y="394"/>
                      <a:pt x="43" y="328"/>
                    </a:cubicBezTo>
                    <a:cubicBezTo>
                      <a:pt x="70" y="264"/>
                      <a:pt x="108" y="206"/>
                      <a:pt x="158" y="157"/>
                    </a:cubicBezTo>
                    <a:cubicBezTo>
                      <a:pt x="207" y="108"/>
                      <a:pt x="264" y="69"/>
                      <a:pt x="328" y="42"/>
                    </a:cubicBezTo>
                    <a:cubicBezTo>
                      <a:pt x="394" y="14"/>
                      <a:pt x="465" y="0"/>
                      <a:pt x="537" y="0"/>
                    </a:cubicBezTo>
                    <a:cubicBezTo>
                      <a:pt x="610" y="0"/>
                      <a:pt x="680" y="14"/>
                      <a:pt x="746" y="42"/>
                    </a:cubicBezTo>
                    <a:cubicBezTo>
                      <a:pt x="810" y="69"/>
                      <a:pt x="868" y="108"/>
                      <a:pt x="917" y="157"/>
                    </a:cubicBezTo>
                    <a:cubicBezTo>
                      <a:pt x="966" y="206"/>
                      <a:pt x="1005" y="264"/>
                      <a:pt x="1032" y="328"/>
                    </a:cubicBezTo>
                    <a:cubicBezTo>
                      <a:pt x="1060" y="394"/>
                      <a:pt x="1074" y="464"/>
                      <a:pt x="1074" y="537"/>
                    </a:cubicBezTo>
                    <a:cubicBezTo>
                      <a:pt x="1074" y="609"/>
                      <a:pt x="1060" y="679"/>
                      <a:pt x="1032" y="746"/>
                    </a:cubicBezTo>
                    <a:cubicBezTo>
                      <a:pt x="1005" y="809"/>
                      <a:pt x="966" y="867"/>
                      <a:pt x="917" y="916"/>
                    </a:cubicBezTo>
                    <a:cubicBezTo>
                      <a:pt x="868" y="965"/>
                      <a:pt x="810" y="1004"/>
                      <a:pt x="746" y="1031"/>
                    </a:cubicBezTo>
                    <a:cubicBezTo>
                      <a:pt x="680" y="1059"/>
                      <a:pt x="610" y="1073"/>
                      <a:pt x="537" y="1073"/>
                    </a:cubicBezTo>
                    <a:close/>
                    <a:moveTo>
                      <a:pt x="537" y="5"/>
                    </a:moveTo>
                    <a:cubicBezTo>
                      <a:pt x="244" y="5"/>
                      <a:pt x="5" y="243"/>
                      <a:pt x="5" y="537"/>
                    </a:cubicBezTo>
                    <a:cubicBezTo>
                      <a:pt x="5" y="830"/>
                      <a:pt x="244" y="1069"/>
                      <a:pt x="537" y="1069"/>
                    </a:cubicBezTo>
                    <a:cubicBezTo>
                      <a:pt x="831" y="1069"/>
                      <a:pt x="1069" y="830"/>
                      <a:pt x="1069" y="537"/>
                    </a:cubicBezTo>
                    <a:cubicBezTo>
                      <a:pt x="1069" y="243"/>
                      <a:pt x="831" y="5"/>
                      <a:pt x="537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" name="TextBox 4">
              <a:extLst>
                <a:ext uri="{FF2B5EF4-FFF2-40B4-BE49-F238E27FC236}">
                  <a16:creationId xmlns:a16="http://schemas.microsoft.com/office/drawing/2014/main" id="{7250CCA0-8556-0947-A731-E48E5BD6ED77}"/>
                </a:ext>
              </a:extLst>
            </p:cNvPr>
            <p:cNvSpPr txBox="1"/>
            <p:nvPr/>
          </p:nvSpPr>
          <p:spPr>
            <a:xfrm>
              <a:off x="1939293" y="3614461"/>
              <a:ext cx="1679622" cy="4032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AGENDA</a:t>
              </a:r>
            </a:p>
          </p:txBody>
        </p:sp>
      </p:grpSp>
      <p:sp>
        <p:nvSpPr>
          <p:cNvPr id="54" name="Text Placeholder 8">
            <a:extLst>
              <a:ext uri="{FF2B5EF4-FFF2-40B4-BE49-F238E27FC236}">
                <a16:creationId xmlns:a16="http://schemas.microsoft.com/office/drawing/2014/main" id="{D298EED4-0C44-B14A-B3FC-13DB56E9DDD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03751" y="2068624"/>
            <a:ext cx="1669188" cy="46514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400" b="0" i="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 Narrow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3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Seção</a:t>
            </a:r>
            <a:r>
              <a:rPr kumimoji="0" lang="en-US" sz="2400" b="0" i="0" u="none" strike="noStrike" kern="1200" cap="none" spc="3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01</a:t>
            </a:r>
          </a:p>
        </p:txBody>
      </p:sp>
      <p:sp>
        <p:nvSpPr>
          <p:cNvPr id="55" name="Isosceles Triangle 32">
            <a:extLst>
              <a:ext uri="{FF2B5EF4-FFF2-40B4-BE49-F238E27FC236}">
                <a16:creationId xmlns:a16="http://schemas.microsoft.com/office/drawing/2014/main" id="{AE030ED7-F66A-174D-8215-FFE7B0DD4A9F}"/>
              </a:ext>
            </a:extLst>
          </p:cNvPr>
          <p:cNvSpPr/>
          <p:nvPr userDrawn="1"/>
        </p:nvSpPr>
        <p:spPr>
          <a:xfrm rot="5400000">
            <a:off x="7577519" y="2157910"/>
            <a:ext cx="210193" cy="286572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56" name="Text Placeholder 8">
            <a:extLst>
              <a:ext uri="{FF2B5EF4-FFF2-40B4-BE49-F238E27FC236}">
                <a16:creationId xmlns:a16="http://schemas.microsoft.com/office/drawing/2014/main" id="{21D2B32B-B1FF-7946-B540-BB04AF6373D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03750" y="2573735"/>
            <a:ext cx="7816699" cy="87295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marR="0" indent="0" algn="l" defTabSz="914400" rtl="0" eaLnBrk="1" fontAlgn="base" latinLnBrk="0" hangingPunct="1">
              <a:lnSpc>
                <a:spcPct val="13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400" b="0" i="0" baseline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 Narrow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3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Lorem ipsum dolor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amet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consectetur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adipiscing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elit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.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Proin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cursus ligula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eget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vestibulum porta. Lorem ipsum</a:t>
            </a:r>
          </a:p>
        </p:txBody>
      </p:sp>
      <p:sp>
        <p:nvSpPr>
          <p:cNvPr id="57" name="Text Placeholder 8">
            <a:extLst>
              <a:ext uri="{FF2B5EF4-FFF2-40B4-BE49-F238E27FC236}">
                <a16:creationId xmlns:a16="http://schemas.microsoft.com/office/drawing/2014/main" id="{73892E9B-AE3E-CA49-8A64-EFC5F421B02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993164" y="3646900"/>
            <a:ext cx="1669188" cy="46514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400" b="0" i="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 Narrow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3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Seção</a:t>
            </a:r>
            <a:r>
              <a:rPr kumimoji="0" lang="en-US" sz="2400" b="0" i="0" u="none" strike="noStrike" kern="1200" cap="none" spc="3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02</a:t>
            </a:r>
          </a:p>
        </p:txBody>
      </p:sp>
      <p:sp>
        <p:nvSpPr>
          <p:cNvPr id="58" name="Isosceles Triangle 32">
            <a:extLst>
              <a:ext uri="{FF2B5EF4-FFF2-40B4-BE49-F238E27FC236}">
                <a16:creationId xmlns:a16="http://schemas.microsoft.com/office/drawing/2014/main" id="{F936FFD7-3330-4E41-818A-F69052CDF637}"/>
              </a:ext>
            </a:extLst>
          </p:cNvPr>
          <p:cNvSpPr/>
          <p:nvPr userDrawn="1"/>
        </p:nvSpPr>
        <p:spPr>
          <a:xfrm rot="5400000">
            <a:off x="7566932" y="3736186"/>
            <a:ext cx="210193" cy="286572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59" name="Text Placeholder 8">
            <a:extLst>
              <a:ext uri="{FF2B5EF4-FFF2-40B4-BE49-F238E27FC236}">
                <a16:creationId xmlns:a16="http://schemas.microsoft.com/office/drawing/2014/main" id="{D49F3E3B-F914-D04D-B73E-DCE6E0C8BBF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993163" y="4152011"/>
            <a:ext cx="7816699" cy="87295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marR="0" indent="0" algn="l" defTabSz="914400" rtl="0" eaLnBrk="1" fontAlgn="base" latinLnBrk="0" hangingPunct="1">
              <a:lnSpc>
                <a:spcPct val="13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400" b="0" i="0" baseline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 Narrow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3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Lorem ipsum dolor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amet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consectetur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adipiscing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elit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.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Proin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cursus ligula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eget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vestibulum porta. Lorem ipsum</a:t>
            </a:r>
          </a:p>
        </p:txBody>
      </p:sp>
      <p:sp>
        <p:nvSpPr>
          <p:cNvPr id="60" name="Text Placeholder 8">
            <a:extLst>
              <a:ext uri="{FF2B5EF4-FFF2-40B4-BE49-F238E27FC236}">
                <a16:creationId xmlns:a16="http://schemas.microsoft.com/office/drawing/2014/main" id="{688C80B1-CA91-A54A-B0EF-A30FA63BDB9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993163" y="5219136"/>
            <a:ext cx="1669188" cy="46514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400" b="0" i="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 Narrow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3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Seção</a:t>
            </a:r>
            <a:r>
              <a:rPr kumimoji="0" lang="en-US" sz="2400" b="0" i="0" u="none" strike="noStrike" kern="1200" cap="none" spc="3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03</a:t>
            </a:r>
          </a:p>
        </p:txBody>
      </p:sp>
      <p:sp>
        <p:nvSpPr>
          <p:cNvPr id="61" name="Isosceles Triangle 32">
            <a:extLst>
              <a:ext uri="{FF2B5EF4-FFF2-40B4-BE49-F238E27FC236}">
                <a16:creationId xmlns:a16="http://schemas.microsoft.com/office/drawing/2014/main" id="{BEDFC33E-4C4B-7542-846C-CF1324FDBBA3}"/>
              </a:ext>
            </a:extLst>
          </p:cNvPr>
          <p:cNvSpPr/>
          <p:nvPr userDrawn="1"/>
        </p:nvSpPr>
        <p:spPr>
          <a:xfrm rot="5400000">
            <a:off x="7566931" y="5308422"/>
            <a:ext cx="210193" cy="286572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62" name="Text Placeholder 8">
            <a:extLst>
              <a:ext uri="{FF2B5EF4-FFF2-40B4-BE49-F238E27FC236}">
                <a16:creationId xmlns:a16="http://schemas.microsoft.com/office/drawing/2014/main" id="{91CCF7EA-CD76-FB40-9764-C15C28233B3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993162" y="5724247"/>
            <a:ext cx="7816699" cy="87295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marR="0" indent="0" algn="l" defTabSz="914400" rtl="0" eaLnBrk="1" fontAlgn="base" latinLnBrk="0" hangingPunct="1">
              <a:lnSpc>
                <a:spcPct val="13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400" b="0" i="0" baseline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 Narrow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3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Lorem ipsum dolor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amet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consectetur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adipiscing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elit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.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Proin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cursus ligula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eget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vestibulum porta. Lorem ipsum</a:t>
            </a:r>
          </a:p>
        </p:txBody>
      </p:sp>
      <p:sp>
        <p:nvSpPr>
          <p:cNvPr id="63" name="Text Placeholder 8">
            <a:extLst>
              <a:ext uri="{FF2B5EF4-FFF2-40B4-BE49-F238E27FC236}">
                <a16:creationId xmlns:a16="http://schemas.microsoft.com/office/drawing/2014/main" id="{3EAD8548-A506-B54E-BE3E-C488C938B29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993163" y="6887175"/>
            <a:ext cx="1669188" cy="46514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400" b="0" i="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 Narrow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3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Seção</a:t>
            </a:r>
            <a:r>
              <a:rPr kumimoji="0" lang="en-US" sz="2400" b="0" i="0" u="none" strike="noStrike" kern="1200" cap="none" spc="3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04</a:t>
            </a:r>
          </a:p>
        </p:txBody>
      </p:sp>
      <p:sp>
        <p:nvSpPr>
          <p:cNvPr id="64" name="Isosceles Triangle 32">
            <a:extLst>
              <a:ext uri="{FF2B5EF4-FFF2-40B4-BE49-F238E27FC236}">
                <a16:creationId xmlns:a16="http://schemas.microsoft.com/office/drawing/2014/main" id="{85CC6708-A734-064B-8C15-8A3F457812E3}"/>
              </a:ext>
            </a:extLst>
          </p:cNvPr>
          <p:cNvSpPr/>
          <p:nvPr userDrawn="1"/>
        </p:nvSpPr>
        <p:spPr>
          <a:xfrm rot="5400000">
            <a:off x="7566931" y="6976461"/>
            <a:ext cx="210193" cy="286572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65" name="Text Placeholder 8">
            <a:extLst>
              <a:ext uri="{FF2B5EF4-FFF2-40B4-BE49-F238E27FC236}">
                <a16:creationId xmlns:a16="http://schemas.microsoft.com/office/drawing/2014/main" id="{CD011816-99E1-BE46-9635-9A5456C6EF3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993162" y="7392286"/>
            <a:ext cx="7816699" cy="87295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marR="0" indent="0" algn="l" defTabSz="914400" rtl="0" eaLnBrk="1" fontAlgn="base" latinLnBrk="0" hangingPunct="1">
              <a:lnSpc>
                <a:spcPct val="13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400" b="0" i="0" baseline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 Narrow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3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Lorem ipsum dolor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amet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consectetur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adipiscing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elit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.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Proin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cursus ligula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eget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vestibulum porta. Lorem ipsum</a:t>
            </a:r>
          </a:p>
        </p:txBody>
      </p:sp>
      <p:sp>
        <p:nvSpPr>
          <p:cNvPr id="67" name="CaixaDeTexto 66">
            <a:extLst>
              <a:ext uri="{FF2B5EF4-FFF2-40B4-BE49-F238E27FC236}">
                <a16:creationId xmlns:a16="http://schemas.microsoft.com/office/drawing/2014/main" id="{EF820DB3-A3BE-B34A-94E4-3AB2D0D7BB54}"/>
              </a:ext>
            </a:extLst>
          </p:cNvPr>
          <p:cNvSpPr txBox="1"/>
          <p:nvPr userDrawn="1"/>
        </p:nvSpPr>
        <p:spPr>
          <a:xfrm>
            <a:off x="2262969" y="4570860"/>
            <a:ext cx="21643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i="0" dirty="0">
                <a:latin typeface="Roboto Black" panose="02000000000000000000" pitchFamily="2" charset="0"/>
                <a:ea typeface="Roboto Black" panose="02000000000000000000" pitchFamily="2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3926331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d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paço Reservado para Imagem 27">
            <a:extLst>
              <a:ext uri="{FF2B5EF4-FFF2-40B4-BE49-F238E27FC236}">
                <a16:creationId xmlns:a16="http://schemas.microsoft.com/office/drawing/2014/main" id="{DDFA91BE-2200-7D4D-842C-EA2F6434569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17017" y="2470737"/>
            <a:ext cx="4851871" cy="4231510"/>
          </a:xfrm>
          <a:custGeom>
            <a:avLst/>
            <a:gdLst>
              <a:gd name="connsiteX0" fmla="*/ 0 w 4851871"/>
              <a:gd name="connsiteY0" fmla="*/ 2173905 h 4231510"/>
              <a:gd name="connsiteX1" fmla="*/ 2216168 w 4851871"/>
              <a:gd name="connsiteY1" fmla="*/ 2173905 h 4231510"/>
              <a:gd name="connsiteX2" fmla="*/ 3545871 w 4851871"/>
              <a:gd name="connsiteY2" fmla="*/ 4230867 h 4231510"/>
              <a:gd name="connsiteX3" fmla="*/ 1167843 w 4851871"/>
              <a:gd name="connsiteY3" fmla="*/ 4210244 h 4231510"/>
              <a:gd name="connsiteX4" fmla="*/ 3647542 w 4851871"/>
              <a:gd name="connsiteY4" fmla="*/ 62257 h 4231510"/>
              <a:gd name="connsiteX5" fmla="*/ 3790614 w 4851871"/>
              <a:gd name="connsiteY5" fmla="*/ 295070 h 4231510"/>
              <a:gd name="connsiteX6" fmla="*/ 4851871 w 4851871"/>
              <a:gd name="connsiteY6" fmla="*/ 2130232 h 4231510"/>
              <a:gd name="connsiteX7" fmla="*/ 3620056 w 4851871"/>
              <a:gd name="connsiteY7" fmla="*/ 4231510 h 4231510"/>
              <a:gd name="connsiteX8" fmla="*/ 3590179 w 4851871"/>
              <a:gd name="connsiteY8" fmla="*/ 4231251 h 4231510"/>
              <a:gd name="connsiteX9" fmla="*/ 3625741 w 4851871"/>
              <a:gd name="connsiteY9" fmla="*/ 4208262 h 4231510"/>
              <a:gd name="connsiteX10" fmla="*/ 3630454 w 4851871"/>
              <a:gd name="connsiteY10" fmla="*/ 4186318 h 4231510"/>
              <a:gd name="connsiteX11" fmla="*/ 2295026 w 4851871"/>
              <a:gd name="connsiteY11" fmla="*/ 2120500 h 4231510"/>
              <a:gd name="connsiteX12" fmla="*/ 3646033 w 4851871"/>
              <a:gd name="connsiteY12" fmla="*/ 70105 h 4231510"/>
              <a:gd name="connsiteX13" fmla="*/ 1220117 w 4851871"/>
              <a:gd name="connsiteY13" fmla="*/ 0 h 4231510"/>
              <a:gd name="connsiteX14" fmla="*/ 3609283 w 4851871"/>
              <a:gd name="connsiteY14" fmla="*/ 0 h 4231510"/>
              <a:gd name="connsiteX15" fmla="*/ 3637048 w 4851871"/>
              <a:gd name="connsiteY15" fmla="*/ 45180 h 4231510"/>
              <a:gd name="connsiteX16" fmla="*/ 3588507 w 4851871"/>
              <a:gd name="connsiteY16" fmla="*/ 13196 h 4231510"/>
              <a:gd name="connsiteX17" fmla="*/ 3566523 w 4851871"/>
              <a:gd name="connsiteY17" fmla="*/ 17716 h 4231510"/>
              <a:gd name="connsiteX18" fmla="*/ 2220358 w 4851871"/>
              <a:gd name="connsiteY18" fmla="*/ 2060762 h 4231510"/>
              <a:gd name="connsiteX19" fmla="*/ 4225 w 4851871"/>
              <a:gd name="connsiteY19" fmla="*/ 2060762 h 4231510"/>
              <a:gd name="connsiteX20" fmla="*/ 6765 w 4851871"/>
              <a:gd name="connsiteY20" fmla="*/ 2055865 h 4231510"/>
              <a:gd name="connsiteX21" fmla="*/ 1220117 w 4851871"/>
              <a:gd name="connsiteY21" fmla="*/ 0 h 4231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851871" h="4231510">
                <a:moveTo>
                  <a:pt x="0" y="2173905"/>
                </a:moveTo>
                <a:lnTo>
                  <a:pt x="2216168" y="2173905"/>
                </a:lnTo>
                <a:lnTo>
                  <a:pt x="3545871" y="4230867"/>
                </a:lnTo>
                <a:lnTo>
                  <a:pt x="1167843" y="4210244"/>
                </a:lnTo>
                <a:close/>
                <a:moveTo>
                  <a:pt x="3647542" y="62257"/>
                </a:moveTo>
                <a:lnTo>
                  <a:pt x="3790614" y="295070"/>
                </a:lnTo>
                <a:cubicBezTo>
                  <a:pt x="4191086" y="960176"/>
                  <a:pt x="4447101" y="1475337"/>
                  <a:pt x="4851871" y="2130232"/>
                </a:cubicBezTo>
                <a:cubicBezTo>
                  <a:pt x="3606559" y="4250832"/>
                  <a:pt x="4240061" y="3282441"/>
                  <a:pt x="3620056" y="4231510"/>
                </a:cubicBezTo>
                <a:lnTo>
                  <a:pt x="3590179" y="4231251"/>
                </a:lnTo>
                <a:lnTo>
                  <a:pt x="3625741" y="4208262"/>
                </a:lnTo>
                <a:cubicBezTo>
                  <a:pt x="3633102" y="4203503"/>
                  <a:pt x="3635212" y="4193679"/>
                  <a:pt x="3630454" y="4186318"/>
                </a:cubicBezTo>
                <a:lnTo>
                  <a:pt x="2295026" y="2120500"/>
                </a:lnTo>
                <a:lnTo>
                  <a:pt x="3646033" y="70105"/>
                </a:lnTo>
                <a:close/>
                <a:moveTo>
                  <a:pt x="1220117" y="0"/>
                </a:moveTo>
                <a:lnTo>
                  <a:pt x="3609283" y="0"/>
                </a:lnTo>
                <a:lnTo>
                  <a:pt x="3637048" y="45180"/>
                </a:lnTo>
                <a:lnTo>
                  <a:pt x="3588507" y="13196"/>
                </a:lnTo>
                <a:cubicBezTo>
                  <a:pt x="3581188" y="8373"/>
                  <a:pt x="3571346" y="10397"/>
                  <a:pt x="3566523" y="17716"/>
                </a:cubicBezTo>
                <a:lnTo>
                  <a:pt x="2220358" y="2060762"/>
                </a:lnTo>
                <a:lnTo>
                  <a:pt x="4225" y="2060762"/>
                </a:lnTo>
                <a:lnTo>
                  <a:pt x="6765" y="2055865"/>
                </a:lnTo>
                <a:cubicBezTo>
                  <a:pt x="201914" y="1684690"/>
                  <a:pt x="1152790" y="0"/>
                  <a:pt x="1220117" y="0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pt-BR" dirty="0"/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93BD5459-2074-F647-B99C-1B48D2327E3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64785" y="4427984"/>
            <a:ext cx="6146929" cy="211781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ts val="8200"/>
              </a:lnSpc>
              <a:buNone/>
              <a:defRPr sz="8200" b="1" i="0" baseline="0">
                <a:solidFill>
                  <a:schemeClr val="accent3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 Narrow" charset="0"/>
              </a:defRPr>
            </a:lvl1pPr>
          </a:lstStyle>
          <a:p>
            <a:pPr lvl="0"/>
            <a:r>
              <a:rPr lang="en-US" dirty="0"/>
              <a:t>SEPARATA</a:t>
            </a:r>
            <a:endParaRPr lang="pt-BR" dirty="0"/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E267B6C8-6B9B-A84B-876A-E9C484FA98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764785" y="3254775"/>
            <a:ext cx="6146929" cy="117320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ts val="8200"/>
              </a:lnSpc>
              <a:buNone/>
              <a:defRPr sz="8200" b="0" i="0" baseline="0">
                <a:solidFill>
                  <a:schemeClr val="tx2"/>
                </a:solidFill>
                <a:latin typeface="Lato Black" panose="020F0502020204030203" pitchFamily="34" charset="77"/>
                <a:ea typeface="Lato Black" panose="020F0502020204030203" pitchFamily="34" charset="77"/>
                <a:cs typeface="Arial Narrow" charset="0"/>
              </a:defRPr>
            </a:lvl1pPr>
          </a:lstStyle>
          <a:p>
            <a:pPr lvl="0"/>
            <a:r>
              <a:rPr lang="en-US" dirty="0"/>
              <a:t>01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298975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38051C1D-7986-704C-89B8-B0372C279E8A}"/>
              </a:ext>
            </a:extLst>
          </p:cNvPr>
          <p:cNvSpPr/>
          <p:nvPr userDrawn="1"/>
        </p:nvSpPr>
        <p:spPr>
          <a:xfrm>
            <a:off x="10744200" y="0"/>
            <a:ext cx="5505451" cy="9143999"/>
          </a:xfrm>
          <a:prstGeom prst="rect">
            <a:avLst/>
          </a:prstGeom>
          <a:solidFill>
            <a:srgbClr val="0B54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09C0A676-542F-824B-ADA0-DD7C1C9E5A8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381701" y="2761131"/>
            <a:ext cx="4174251" cy="4540566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3200"/>
              </a:lnSpc>
              <a:spcBef>
                <a:spcPts val="0"/>
              </a:spcBef>
              <a:buNone/>
              <a:defRPr sz="2400" b="1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>
                    <a:lumMod val="50000"/>
                  </a:schemeClr>
                </a:solidFill>
                <a:latin typeface="Lato" panose="020F0502020204030203" pitchFamily="34" charset="77"/>
              </a:defRPr>
            </a:lvl2pPr>
            <a:lvl3pPr marL="914400" indent="0">
              <a:buNone/>
              <a:defRPr b="0" i="0">
                <a:solidFill>
                  <a:schemeClr val="bg2">
                    <a:lumMod val="50000"/>
                  </a:schemeClr>
                </a:solidFill>
                <a:latin typeface="Lato" panose="020F0502020204030203" pitchFamily="34" charset="77"/>
              </a:defRPr>
            </a:lvl3pPr>
            <a:lvl4pPr marL="1371600" indent="0">
              <a:buNone/>
              <a:defRPr b="0" i="0">
                <a:solidFill>
                  <a:schemeClr val="bg2">
                    <a:lumMod val="50000"/>
                  </a:schemeClr>
                </a:solidFill>
                <a:latin typeface="Lato" panose="020F0502020204030203" pitchFamily="34" charset="77"/>
              </a:defRPr>
            </a:lvl4pPr>
            <a:lvl5pPr marL="1828800" indent="0">
              <a:buNone/>
              <a:defRPr b="0" i="0">
                <a:solidFill>
                  <a:schemeClr val="bg2">
                    <a:lumMod val="50000"/>
                  </a:schemeClr>
                </a:solidFill>
                <a:latin typeface="Lato" panose="020F0502020204030203" pitchFamily="34" charset="77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del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0B16F2EC-6BEA-2B4D-9E4E-D21865BA3B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7744" y="557930"/>
            <a:ext cx="4678362" cy="2074368"/>
          </a:xfrm>
          <a:prstGeom prst="rect">
            <a:avLst/>
          </a:prstGeom>
        </p:spPr>
      </p:pic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FD4C4B6C-6BBB-3645-A8DA-684C7E5B2DE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24124" y="1261535"/>
            <a:ext cx="8826377" cy="126595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ts val="4740"/>
              </a:lnSpc>
              <a:spcBef>
                <a:spcPts val="0"/>
              </a:spcBef>
              <a:buNone/>
              <a:defRPr sz="4200" b="0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 Narrow" charset="0"/>
              </a:defRPr>
            </a:lvl1pPr>
          </a:lstStyle>
          <a:p>
            <a:pPr lvl="0"/>
            <a:r>
              <a:rPr lang="en-US" dirty="0"/>
              <a:t>TÍTULO MÉDIO OU LONGO EM CAMPO PARA 2 LINHAS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3DD9A076-9AFF-FA43-8EEF-38C4AF30A26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55860" y="4105323"/>
            <a:ext cx="3804128" cy="4254949"/>
          </a:xfrm>
          <a:prstGeom prst="rect">
            <a:avLst/>
          </a:prstGeom>
        </p:spPr>
        <p:txBody>
          <a:bodyPr/>
          <a:lstStyle>
            <a:lvl1pPr marL="0" marR="0" indent="0" algn="just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>
                    <a:lumMod val="50000"/>
                  </a:schemeClr>
                </a:solidFill>
                <a:latin typeface="Lato" panose="020F0502020204030203" pitchFamily="34" charset="77"/>
              </a:defRPr>
            </a:lvl2pPr>
            <a:lvl3pPr marL="914400" indent="0">
              <a:buNone/>
              <a:defRPr b="0" i="0">
                <a:solidFill>
                  <a:schemeClr val="bg2">
                    <a:lumMod val="50000"/>
                  </a:schemeClr>
                </a:solidFill>
                <a:latin typeface="Lato" panose="020F0502020204030203" pitchFamily="34" charset="77"/>
              </a:defRPr>
            </a:lvl3pPr>
            <a:lvl4pPr marL="1371600" indent="0">
              <a:buNone/>
              <a:defRPr b="0" i="0">
                <a:solidFill>
                  <a:schemeClr val="bg2">
                    <a:lumMod val="50000"/>
                  </a:schemeClr>
                </a:solidFill>
                <a:latin typeface="Lato" panose="020F0502020204030203" pitchFamily="34" charset="77"/>
              </a:defRPr>
            </a:lvl4pPr>
            <a:lvl5pPr marL="1828800" indent="0">
              <a:buNone/>
              <a:defRPr b="0" i="0">
                <a:solidFill>
                  <a:schemeClr val="bg2">
                    <a:lumMod val="50000"/>
                  </a:schemeClr>
                </a:solidFill>
                <a:latin typeface="Lato" panose="020F0502020204030203" pitchFamily="34" charset="77"/>
              </a:defRPr>
            </a:lvl5pPr>
          </a:lstStyle>
          <a:p>
            <a:pPr marL="0" marR="0" lvl="0" indent="0" algn="just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Lorem ipsum dolor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admi</a:t>
            </a:r>
            <a:r>
              <a:rPr lang="en-US" dirty="0"/>
              <a:t>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endParaRPr lang="en-US" dirty="0"/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4993E495-8A2D-A747-9A17-51440D638D1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55860" y="2898389"/>
            <a:ext cx="3804128" cy="46514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0" i="0" baseline="0">
                <a:solidFill>
                  <a:schemeClr val="bg2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 Narrow" charset="0"/>
              </a:defRPr>
            </a:lvl1pPr>
          </a:lstStyle>
          <a:p>
            <a:pPr lvl="0"/>
            <a:r>
              <a:rPr lang="en-US" dirty="0" err="1"/>
              <a:t>Título</a:t>
            </a:r>
            <a:r>
              <a:rPr lang="en-US" dirty="0"/>
              <a:t> 1</a:t>
            </a:r>
          </a:p>
        </p:txBody>
      </p:sp>
      <p:sp>
        <p:nvSpPr>
          <p:cNvPr id="19" name="Espaço Reservado para Imagem 3">
            <a:extLst>
              <a:ext uri="{FF2B5EF4-FFF2-40B4-BE49-F238E27FC236}">
                <a16:creationId xmlns:a16="http://schemas.microsoft.com/office/drawing/2014/main" id="{C75D7D7D-DFCB-0B40-8573-90D292D7310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573713" y="2898775"/>
            <a:ext cx="4476788" cy="54610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49833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49" userDrawn="1">
          <p15:clr>
            <a:srgbClr val="FBAE40"/>
          </p15:clr>
        </p15:guide>
        <p15:guide id="2" pos="700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38051C1D-7986-704C-89B8-B0372C279E8A}"/>
              </a:ext>
            </a:extLst>
          </p:cNvPr>
          <p:cNvSpPr/>
          <p:nvPr userDrawn="1"/>
        </p:nvSpPr>
        <p:spPr>
          <a:xfrm>
            <a:off x="10744200" y="0"/>
            <a:ext cx="5505451" cy="9143999"/>
          </a:xfrm>
          <a:prstGeom prst="rect">
            <a:avLst/>
          </a:prstGeom>
          <a:solidFill>
            <a:srgbClr val="0B54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09C0A676-542F-824B-ADA0-DD7C1C9E5A8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381701" y="2761131"/>
            <a:ext cx="4174251" cy="4540566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3200"/>
              </a:lnSpc>
              <a:spcBef>
                <a:spcPts val="0"/>
              </a:spcBef>
              <a:buNone/>
              <a:defRPr sz="2400" b="1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>
                    <a:lumMod val="50000"/>
                  </a:schemeClr>
                </a:solidFill>
                <a:latin typeface="Lato" panose="020F0502020204030203" pitchFamily="34" charset="77"/>
              </a:defRPr>
            </a:lvl2pPr>
            <a:lvl3pPr marL="914400" indent="0">
              <a:buNone/>
              <a:defRPr b="0" i="0">
                <a:solidFill>
                  <a:schemeClr val="bg2">
                    <a:lumMod val="50000"/>
                  </a:schemeClr>
                </a:solidFill>
                <a:latin typeface="Lato" panose="020F0502020204030203" pitchFamily="34" charset="77"/>
              </a:defRPr>
            </a:lvl3pPr>
            <a:lvl4pPr marL="1371600" indent="0">
              <a:buNone/>
              <a:defRPr b="0" i="0">
                <a:solidFill>
                  <a:schemeClr val="bg2">
                    <a:lumMod val="50000"/>
                  </a:schemeClr>
                </a:solidFill>
                <a:latin typeface="Lato" panose="020F0502020204030203" pitchFamily="34" charset="77"/>
              </a:defRPr>
            </a:lvl4pPr>
            <a:lvl5pPr marL="1828800" indent="0">
              <a:buNone/>
              <a:defRPr b="0" i="0">
                <a:solidFill>
                  <a:schemeClr val="bg2">
                    <a:lumMod val="50000"/>
                  </a:schemeClr>
                </a:solidFill>
                <a:latin typeface="Lato" panose="020F0502020204030203" pitchFamily="34" charset="77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del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8C6D61C-FE1B-B144-9203-EEC042392E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4687" y="557930"/>
            <a:ext cx="4648278" cy="2061029"/>
          </a:xfrm>
          <a:prstGeom prst="rect">
            <a:avLst/>
          </a:prstGeom>
        </p:spPr>
      </p:pic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FF71FC38-DA7D-9F41-A5B7-6BFB777D3EA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24124" y="1261535"/>
            <a:ext cx="9063390" cy="126595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ts val="4740"/>
              </a:lnSpc>
              <a:spcBef>
                <a:spcPts val="0"/>
              </a:spcBef>
              <a:buNone/>
              <a:defRPr sz="4200" b="0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 Narrow" charset="0"/>
              </a:defRPr>
            </a:lvl1pPr>
          </a:lstStyle>
          <a:p>
            <a:pPr lvl="0"/>
            <a:r>
              <a:rPr lang="en-US" dirty="0"/>
              <a:t>TÍTULO MÉDIO OU LONGO EM CAMPO PARA 2 LINHAS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0243D360-F2CA-6743-8943-F74D8D2744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55860" y="4105323"/>
            <a:ext cx="3804128" cy="4254949"/>
          </a:xfrm>
          <a:prstGeom prst="rect">
            <a:avLst/>
          </a:prstGeom>
        </p:spPr>
        <p:txBody>
          <a:bodyPr/>
          <a:lstStyle>
            <a:lvl1pPr marL="0" marR="0" indent="0" algn="just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>
                    <a:lumMod val="50000"/>
                  </a:schemeClr>
                </a:solidFill>
                <a:latin typeface="Lato" panose="020F0502020204030203" pitchFamily="34" charset="77"/>
              </a:defRPr>
            </a:lvl2pPr>
            <a:lvl3pPr marL="914400" indent="0">
              <a:buNone/>
              <a:defRPr b="0" i="0">
                <a:solidFill>
                  <a:schemeClr val="bg2">
                    <a:lumMod val="50000"/>
                  </a:schemeClr>
                </a:solidFill>
                <a:latin typeface="Lato" panose="020F0502020204030203" pitchFamily="34" charset="77"/>
              </a:defRPr>
            </a:lvl3pPr>
            <a:lvl4pPr marL="1371600" indent="0">
              <a:buNone/>
              <a:defRPr b="0" i="0">
                <a:solidFill>
                  <a:schemeClr val="bg2">
                    <a:lumMod val="50000"/>
                  </a:schemeClr>
                </a:solidFill>
                <a:latin typeface="Lato" panose="020F0502020204030203" pitchFamily="34" charset="77"/>
              </a:defRPr>
            </a:lvl4pPr>
            <a:lvl5pPr marL="1828800" indent="0">
              <a:buNone/>
              <a:defRPr b="0" i="0">
                <a:solidFill>
                  <a:schemeClr val="bg2">
                    <a:lumMod val="50000"/>
                  </a:schemeClr>
                </a:solidFill>
                <a:latin typeface="Lato" panose="020F0502020204030203" pitchFamily="34" charset="77"/>
              </a:defRPr>
            </a:lvl5pPr>
          </a:lstStyle>
          <a:p>
            <a:pPr marL="0" marR="0" lvl="0" indent="0" algn="just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Lorem ipsum dolor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admi</a:t>
            </a:r>
            <a:r>
              <a:rPr lang="en-US" dirty="0"/>
              <a:t>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endParaRPr lang="en-US" dirty="0"/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4C725CB8-090B-934F-A4C6-D031AF20B7F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55860" y="2898389"/>
            <a:ext cx="3804128" cy="46514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0" i="0" baseline="0">
                <a:solidFill>
                  <a:schemeClr val="bg2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 Narrow" charset="0"/>
              </a:defRPr>
            </a:lvl1pPr>
          </a:lstStyle>
          <a:p>
            <a:pPr lvl="0"/>
            <a:r>
              <a:rPr lang="en-US" dirty="0" err="1"/>
              <a:t>Título</a:t>
            </a:r>
            <a:r>
              <a:rPr lang="en-US" dirty="0"/>
              <a:t> 1</a:t>
            </a:r>
          </a:p>
        </p:txBody>
      </p:sp>
      <p:sp>
        <p:nvSpPr>
          <p:cNvPr id="19" name="Espaço Reservado para Imagem 3">
            <a:extLst>
              <a:ext uri="{FF2B5EF4-FFF2-40B4-BE49-F238E27FC236}">
                <a16:creationId xmlns:a16="http://schemas.microsoft.com/office/drawing/2014/main" id="{89847BA1-D164-664F-BF82-237AD376BC7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573713" y="2898775"/>
            <a:ext cx="4713801" cy="54610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44277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49">
          <p15:clr>
            <a:srgbClr val="FBAE40"/>
          </p15:clr>
        </p15:guide>
        <p15:guide id="2" pos="7023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38051C1D-7986-704C-89B8-B0372C279E8A}"/>
              </a:ext>
            </a:extLst>
          </p:cNvPr>
          <p:cNvSpPr/>
          <p:nvPr userDrawn="1"/>
        </p:nvSpPr>
        <p:spPr>
          <a:xfrm>
            <a:off x="10844463" y="1"/>
            <a:ext cx="5405188" cy="914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09C0A676-542F-824B-ADA0-DD7C1C9E5A8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381701" y="2761131"/>
            <a:ext cx="4174251" cy="4540566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3200"/>
              </a:lnSpc>
              <a:spcBef>
                <a:spcPts val="0"/>
              </a:spcBef>
              <a:buNone/>
              <a:defRPr sz="2400" b="1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>
                    <a:lumMod val="50000"/>
                  </a:schemeClr>
                </a:solidFill>
                <a:latin typeface="Lato" panose="020F0502020204030203" pitchFamily="34" charset="77"/>
              </a:defRPr>
            </a:lvl2pPr>
            <a:lvl3pPr marL="914400" indent="0">
              <a:buNone/>
              <a:defRPr b="0" i="0">
                <a:solidFill>
                  <a:schemeClr val="bg2">
                    <a:lumMod val="50000"/>
                  </a:schemeClr>
                </a:solidFill>
                <a:latin typeface="Lato" panose="020F0502020204030203" pitchFamily="34" charset="77"/>
              </a:defRPr>
            </a:lvl3pPr>
            <a:lvl4pPr marL="1371600" indent="0">
              <a:buNone/>
              <a:defRPr b="0" i="0">
                <a:solidFill>
                  <a:schemeClr val="bg2">
                    <a:lumMod val="50000"/>
                  </a:schemeClr>
                </a:solidFill>
                <a:latin typeface="Lato" panose="020F0502020204030203" pitchFamily="34" charset="77"/>
              </a:defRPr>
            </a:lvl4pPr>
            <a:lvl5pPr marL="1828800" indent="0">
              <a:buNone/>
              <a:defRPr b="0" i="0">
                <a:solidFill>
                  <a:schemeClr val="bg2">
                    <a:lumMod val="50000"/>
                  </a:schemeClr>
                </a:solidFill>
                <a:latin typeface="Lato" panose="020F0502020204030203" pitchFamily="34" charset="77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del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0B16F2EC-6BEA-2B4D-9E4E-D21865BA3B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9645" y="544591"/>
            <a:ext cx="4678362" cy="2074368"/>
          </a:xfrm>
          <a:prstGeom prst="rect">
            <a:avLst/>
          </a:prstGeom>
        </p:spPr>
      </p:pic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DF46D561-8DBB-C94D-9A01-136034F4620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24124" y="1261535"/>
            <a:ext cx="9178695" cy="126595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ts val="4740"/>
              </a:lnSpc>
              <a:spcBef>
                <a:spcPts val="0"/>
              </a:spcBef>
              <a:buNone/>
              <a:defRPr sz="4200" b="0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 Narrow" charset="0"/>
              </a:defRPr>
            </a:lvl1pPr>
          </a:lstStyle>
          <a:p>
            <a:pPr lvl="0"/>
            <a:r>
              <a:rPr lang="en-US" dirty="0"/>
              <a:t>TÍTULO MÉDIO OU LONGO EM CAMPO PARA 2 LINHAS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5FE1DB2A-A212-E547-B3AE-A68D343E9E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55860" y="4105323"/>
            <a:ext cx="3804128" cy="4254949"/>
          </a:xfrm>
          <a:prstGeom prst="rect">
            <a:avLst/>
          </a:prstGeom>
        </p:spPr>
        <p:txBody>
          <a:bodyPr/>
          <a:lstStyle>
            <a:lvl1pPr marL="0" marR="0" indent="0" algn="just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>
                    <a:lumMod val="50000"/>
                  </a:schemeClr>
                </a:solidFill>
                <a:latin typeface="Lato" panose="020F0502020204030203" pitchFamily="34" charset="77"/>
              </a:defRPr>
            </a:lvl2pPr>
            <a:lvl3pPr marL="914400" indent="0">
              <a:buNone/>
              <a:defRPr b="0" i="0">
                <a:solidFill>
                  <a:schemeClr val="bg2">
                    <a:lumMod val="50000"/>
                  </a:schemeClr>
                </a:solidFill>
                <a:latin typeface="Lato" panose="020F0502020204030203" pitchFamily="34" charset="77"/>
              </a:defRPr>
            </a:lvl3pPr>
            <a:lvl4pPr marL="1371600" indent="0">
              <a:buNone/>
              <a:defRPr b="0" i="0">
                <a:solidFill>
                  <a:schemeClr val="bg2">
                    <a:lumMod val="50000"/>
                  </a:schemeClr>
                </a:solidFill>
                <a:latin typeface="Lato" panose="020F0502020204030203" pitchFamily="34" charset="77"/>
              </a:defRPr>
            </a:lvl4pPr>
            <a:lvl5pPr marL="1828800" indent="0">
              <a:buNone/>
              <a:defRPr b="0" i="0">
                <a:solidFill>
                  <a:schemeClr val="bg2">
                    <a:lumMod val="50000"/>
                  </a:schemeClr>
                </a:solidFill>
                <a:latin typeface="Lato" panose="020F0502020204030203" pitchFamily="34" charset="77"/>
              </a:defRPr>
            </a:lvl5pPr>
          </a:lstStyle>
          <a:p>
            <a:pPr marL="0" marR="0" lvl="0" indent="0" algn="just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Lorem ipsum dolor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admi</a:t>
            </a:r>
            <a:r>
              <a:rPr lang="en-US" dirty="0"/>
              <a:t>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endParaRPr lang="en-US" dirty="0"/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FA3197BA-D990-0348-80B9-38513D85661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55860" y="2898389"/>
            <a:ext cx="3804128" cy="46514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0" i="0" baseline="0">
                <a:solidFill>
                  <a:schemeClr val="bg2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 Narrow" charset="0"/>
              </a:defRPr>
            </a:lvl1pPr>
          </a:lstStyle>
          <a:p>
            <a:pPr lvl="0"/>
            <a:r>
              <a:rPr lang="en-US" dirty="0" err="1"/>
              <a:t>Título</a:t>
            </a:r>
            <a:r>
              <a:rPr lang="en-US" dirty="0"/>
              <a:t> 1</a:t>
            </a:r>
          </a:p>
        </p:txBody>
      </p:sp>
      <p:sp>
        <p:nvSpPr>
          <p:cNvPr id="19" name="Espaço Reservado para Imagem 3">
            <a:extLst>
              <a:ext uri="{FF2B5EF4-FFF2-40B4-BE49-F238E27FC236}">
                <a16:creationId xmlns:a16="http://schemas.microsoft.com/office/drawing/2014/main" id="{A242EFB6-BEF7-A04F-B641-C18E76A23CF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573713" y="2898775"/>
            <a:ext cx="4829106" cy="54610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29387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49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63">
            <a:extLst>
              <a:ext uri="{FF2B5EF4-FFF2-40B4-BE49-F238E27FC236}">
                <a16:creationId xmlns:a16="http://schemas.microsoft.com/office/drawing/2014/main" id="{00797C4D-3591-F740-A9AA-22A5D29705E8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11284" y="9020863"/>
            <a:ext cx="16260934" cy="155221"/>
            <a:chOff x="0" y="0"/>
            <a:chExt cx="5764" cy="181"/>
          </a:xfrm>
        </p:grpSpPr>
        <p:sp>
          <p:nvSpPr>
            <p:cNvPr id="24" name="Rectangle 64">
              <a:extLst>
                <a:ext uri="{FF2B5EF4-FFF2-40B4-BE49-F238E27FC236}">
                  <a16:creationId xmlns:a16="http://schemas.microsoft.com/office/drawing/2014/main" id="{DDB5D333-51A2-2849-B10C-C71B4C3FAA7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0" y="0"/>
              <a:ext cx="968" cy="181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5" name="Rectangle 65">
              <a:extLst>
                <a:ext uri="{FF2B5EF4-FFF2-40B4-BE49-F238E27FC236}">
                  <a16:creationId xmlns:a16="http://schemas.microsoft.com/office/drawing/2014/main" id="{A87F088B-08ED-8E4B-993C-EEB0733C481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65" y="0"/>
              <a:ext cx="963" cy="181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pt-BR"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64AC51BE-381F-BC45-8E66-7F5E90839E3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27" y="0"/>
              <a:ext cx="963" cy="181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7" name="Rectangle 67">
              <a:extLst>
                <a:ext uri="{FF2B5EF4-FFF2-40B4-BE49-F238E27FC236}">
                  <a16:creationId xmlns:a16="http://schemas.microsoft.com/office/drawing/2014/main" id="{A79540A5-6AEC-614C-928E-52EA58D784A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90" y="0"/>
              <a:ext cx="959" cy="181"/>
            </a:xfrm>
            <a:prstGeom prst="rect">
              <a:avLst/>
            </a:prstGeom>
            <a:solidFill>
              <a:srgbClr val="59595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8" name="Rectangle 68">
              <a:extLst>
                <a:ext uri="{FF2B5EF4-FFF2-40B4-BE49-F238E27FC236}">
                  <a16:creationId xmlns:a16="http://schemas.microsoft.com/office/drawing/2014/main" id="{ED228274-146B-E840-A459-EFCCD356BC9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842" y="0"/>
              <a:ext cx="963" cy="181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9" name="Rectangle 69">
              <a:extLst>
                <a:ext uri="{FF2B5EF4-FFF2-40B4-BE49-F238E27FC236}">
                  <a16:creationId xmlns:a16="http://schemas.microsoft.com/office/drawing/2014/main" id="{5A01BA93-1B6C-DF47-9DED-DDA1952DFE7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801" y="0"/>
              <a:ext cx="963" cy="181"/>
            </a:xfrm>
            <a:prstGeom prst="rect">
              <a:avLst/>
            </a:prstGeom>
            <a:solidFill>
              <a:srgbClr val="D0CECE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grpSp>
        <p:nvGrpSpPr>
          <p:cNvPr id="14" name="Group 56">
            <a:extLst>
              <a:ext uri="{FF2B5EF4-FFF2-40B4-BE49-F238E27FC236}">
                <a16:creationId xmlns:a16="http://schemas.microsoft.com/office/drawing/2014/main" id="{2A6AC137-3FA8-4E4E-9C2F-3DF27045CC79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0"/>
            <a:ext cx="16260934" cy="383822"/>
            <a:chOff x="0" y="0"/>
            <a:chExt cx="5764" cy="181"/>
          </a:xfrm>
        </p:grpSpPr>
        <p:sp>
          <p:nvSpPr>
            <p:cNvPr id="15" name="Rectangle 57">
              <a:extLst>
                <a:ext uri="{FF2B5EF4-FFF2-40B4-BE49-F238E27FC236}">
                  <a16:creationId xmlns:a16="http://schemas.microsoft.com/office/drawing/2014/main" id="{5AFB9135-DA9E-8F46-8417-52E6C09B02C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0" y="0"/>
              <a:ext cx="968" cy="18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18" name="Rectangle 58">
              <a:extLst>
                <a:ext uri="{FF2B5EF4-FFF2-40B4-BE49-F238E27FC236}">
                  <a16:creationId xmlns:a16="http://schemas.microsoft.com/office/drawing/2014/main" id="{A756FCC4-F8E9-D24F-B717-8EB233575A7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65" y="0"/>
              <a:ext cx="963" cy="18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pt-BR"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</a:p>
          </p:txBody>
        </p:sp>
        <p:sp>
          <p:nvSpPr>
            <p:cNvPr id="19" name="Rectangle 59">
              <a:extLst>
                <a:ext uri="{FF2B5EF4-FFF2-40B4-BE49-F238E27FC236}">
                  <a16:creationId xmlns:a16="http://schemas.microsoft.com/office/drawing/2014/main" id="{3D91B492-53BD-2B40-8F17-D1F2525CAD5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27" y="0"/>
              <a:ext cx="963" cy="18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0" name="Rectangle 60">
              <a:extLst>
                <a:ext uri="{FF2B5EF4-FFF2-40B4-BE49-F238E27FC236}">
                  <a16:creationId xmlns:a16="http://schemas.microsoft.com/office/drawing/2014/main" id="{0C7CDAA9-9A57-6D40-A98F-E8FAB0E6200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90" y="0"/>
              <a:ext cx="959" cy="181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1" name="Rectangle 61">
              <a:extLst>
                <a:ext uri="{FF2B5EF4-FFF2-40B4-BE49-F238E27FC236}">
                  <a16:creationId xmlns:a16="http://schemas.microsoft.com/office/drawing/2014/main" id="{84B38EEA-F4BF-8549-9F33-90C0B7CC26D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842" y="0"/>
              <a:ext cx="963" cy="18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2" name="Rectangle 62">
              <a:extLst>
                <a:ext uri="{FF2B5EF4-FFF2-40B4-BE49-F238E27FC236}">
                  <a16:creationId xmlns:a16="http://schemas.microsoft.com/office/drawing/2014/main" id="{90C995D9-5B07-054F-8EE0-44B68B759F7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801" y="0"/>
              <a:ext cx="963" cy="181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A89C6FED-8865-C349-8D36-81B013E0920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24124" y="1261535"/>
            <a:ext cx="9178695" cy="126595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ts val="4740"/>
              </a:lnSpc>
              <a:spcBef>
                <a:spcPts val="0"/>
              </a:spcBef>
              <a:buNone/>
              <a:defRPr sz="4200" b="0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 Narrow" charset="0"/>
              </a:defRPr>
            </a:lvl1pPr>
          </a:lstStyle>
          <a:p>
            <a:pPr lvl="0"/>
            <a:r>
              <a:rPr lang="en-US" dirty="0"/>
              <a:t>TÍTULO MÉDIO OU LONGO EM CAMPO PARA 2 LINHAS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9ECD6473-99E2-514A-B7E6-054B2E02734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55860" y="4105323"/>
            <a:ext cx="3804128" cy="4254949"/>
          </a:xfrm>
          <a:prstGeom prst="rect">
            <a:avLst/>
          </a:prstGeom>
        </p:spPr>
        <p:txBody>
          <a:bodyPr/>
          <a:lstStyle>
            <a:lvl1pPr marL="0" marR="0" indent="0" algn="just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>
                    <a:lumMod val="50000"/>
                  </a:schemeClr>
                </a:solidFill>
                <a:latin typeface="Lato" panose="020F0502020204030203" pitchFamily="34" charset="77"/>
              </a:defRPr>
            </a:lvl2pPr>
            <a:lvl3pPr marL="914400" indent="0">
              <a:buNone/>
              <a:defRPr b="0" i="0">
                <a:solidFill>
                  <a:schemeClr val="bg2">
                    <a:lumMod val="50000"/>
                  </a:schemeClr>
                </a:solidFill>
                <a:latin typeface="Lato" panose="020F0502020204030203" pitchFamily="34" charset="77"/>
              </a:defRPr>
            </a:lvl3pPr>
            <a:lvl4pPr marL="1371600" indent="0">
              <a:buNone/>
              <a:defRPr b="0" i="0">
                <a:solidFill>
                  <a:schemeClr val="bg2">
                    <a:lumMod val="50000"/>
                  </a:schemeClr>
                </a:solidFill>
                <a:latin typeface="Lato" panose="020F0502020204030203" pitchFamily="34" charset="77"/>
              </a:defRPr>
            </a:lvl4pPr>
            <a:lvl5pPr marL="1828800" indent="0">
              <a:buNone/>
              <a:defRPr b="0" i="0">
                <a:solidFill>
                  <a:schemeClr val="bg2">
                    <a:lumMod val="50000"/>
                  </a:schemeClr>
                </a:solidFill>
                <a:latin typeface="Lato" panose="020F0502020204030203" pitchFamily="34" charset="77"/>
              </a:defRPr>
            </a:lvl5pPr>
          </a:lstStyle>
          <a:p>
            <a:pPr marL="0" marR="0" lvl="0" indent="0" algn="just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Lorem ipsum dolor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admi</a:t>
            </a:r>
            <a:r>
              <a:rPr lang="en-US" dirty="0"/>
              <a:t>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endParaRPr lang="en-US" dirty="0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87A1D3E0-328D-694C-A8E3-BA458C202B3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55860" y="2898389"/>
            <a:ext cx="3804128" cy="46514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0" i="0" baseline="0">
                <a:solidFill>
                  <a:schemeClr val="bg2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 Narrow" charset="0"/>
              </a:defRPr>
            </a:lvl1pPr>
          </a:lstStyle>
          <a:p>
            <a:pPr lvl="0"/>
            <a:r>
              <a:rPr lang="en-US" dirty="0" err="1"/>
              <a:t>Título</a:t>
            </a:r>
            <a:r>
              <a:rPr lang="en-US" dirty="0"/>
              <a:t> 1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38051C1D-7986-704C-89B8-B0372C279E8A}"/>
              </a:ext>
            </a:extLst>
          </p:cNvPr>
          <p:cNvSpPr/>
          <p:nvPr userDrawn="1"/>
        </p:nvSpPr>
        <p:spPr>
          <a:xfrm>
            <a:off x="10844463" y="0"/>
            <a:ext cx="5405188" cy="914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09C0A676-542F-824B-ADA0-DD7C1C9E5A8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381701" y="2761131"/>
            <a:ext cx="4174251" cy="4540566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3200"/>
              </a:lnSpc>
              <a:spcBef>
                <a:spcPts val="0"/>
              </a:spcBef>
              <a:buNone/>
              <a:defRPr sz="2400" b="1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>
                    <a:lumMod val="50000"/>
                  </a:schemeClr>
                </a:solidFill>
                <a:latin typeface="Lato" panose="020F0502020204030203" pitchFamily="34" charset="77"/>
              </a:defRPr>
            </a:lvl2pPr>
            <a:lvl3pPr marL="914400" indent="0">
              <a:buNone/>
              <a:defRPr b="0" i="0">
                <a:solidFill>
                  <a:schemeClr val="bg2">
                    <a:lumMod val="50000"/>
                  </a:schemeClr>
                </a:solidFill>
                <a:latin typeface="Lato" panose="020F0502020204030203" pitchFamily="34" charset="77"/>
              </a:defRPr>
            </a:lvl3pPr>
            <a:lvl4pPr marL="1371600" indent="0">
              <a:buNone/>
              <a:defRPr b="0" i="0">
                <a:solidFill>
                  <a:schemeClr val="bg2">
                    <a:lumMod val="50000"/>
                  </a:schemeClr>
                </a:solidFill>
                <a:latin typeface="Lato" panose="020F0502020204030203" pitchFamily="34" charset="77"/>
              </a:defRPr>
            </a:lvl4pPr>
            <a:lvl5pPr marL="1828800" indent="0">
              <a:buNone/>
              <a:defRPr b="0" i="0">
                <a:solidFill>
                  <a:schemeClr val="bg2">
                    <a:lumMod val="50000"/>
                  </a:schemeClr>
                </a:solidFill>
                <a:latin typeface="Lato" panose="020F0502020204030203" pitchFamily="34" charset="77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del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</a:p>
        </p:txBody>
      </p:sp>
      <p:sp>
        <p:nvSpPr>
          <p:cNvPr id="4" name="Espaço Reservado para Imagem 3">
            <a:extLst>
              <a:ext uri="{FF2B5EF4-FFF2-40B4-BE49-F238E27FC236}">
                <a16:creationId xmlns:a16="http://schemas.microsoft.com/office/drawing/2014/main" id="{FD252FC1-ACEE-E341-9AE5-09F14071027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573713" y="2898775"/>
            <a:ext cx="4829106" cy="54610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pic>
        <p:nvPicPr>
          <p:cNvPr id="30" name="Imagem 29">
            <a:extLst>
              <a:ext uri="{FF2B5EF4-FFF2-40B4-BE49-F238E27FC236}">
                <a16:creationId xmlns:a16="http://schemas.microsoft.com/office/drawing/2014/main" id="{CC0C9CE7-5C68-8147-837D-14B0A418B0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9645" y="544591"/>
            <a:ext cx="4678362" cy="2074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1205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49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E6CE757-6628-B642-8420-03E2E571C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166" y="488247"/>
            <a:ext cx="10536052" cy="17667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grpSp>
        <p:nvGrpSpPr>
          <p:cNvPr id="7" name="Group 56">
            <a:extLst>
              <a:ext uri="{FF2B5EF4-FFF2-40B4-BE49-F238E27FC236}">
                <a16:creationId xmlns:a16="http://schemas.microsoft.com/office/drawing/2014/main" id="{9A449E51-BD0A-3D4F-BF7C-F7C776A80595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0"/>
            <a:ext cx="16260934" cy="383822"/>
            <a:chOff x="0" y="0"/>
            <a:chExt cx="5764" cy="181"/>
          </a:xfrm>
        </p:grpSpPr>
        <p:sp>
          <p:nvSpPr>
            <p:cNvPr id="8" name="Rectangle 57">
              <a:extLst>
                <a:ext uri="{FF2B5EF4-FFF2-40B4-BE49-F238E27FC236}">
                  <a16:creationId xmlns:a16="http://schemas.microsoft.com/office/drawing/2014/main" id="{BBEF0F7F-BA2C-194B-A360-AC80D4C3E79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0" y="0"/>
              <a:ext cx="968" cy="181"/>
            </a:xfrm>
            <a:prstGeom prst="rect">
              <a:avLst/>
            </a:prstGeom>
            <a:solidFill>
              <a:srgbClr val="EF8206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9" name="Rectangle 58">
              <a:extLst>
                <a:ext uri="{FF2B5EF4-FFF2-40B4-BE49-F238E27FC236}">
                  <a16:creationId xmlns:a16="http://schemas.microsoft.com/office/drawing/2014/main" id="{0E5C774F-0A2E-1A45-81B5-28671DB2E7F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65" y="0"/>
              <a:ext cx="963" cy="181"/>
            </a:xfrm>
            <a:prstGeom prst="rect">
              <a:avLst/>
            </a:prstGeom>
            <a:solidFill>
              <a:srgbClr val="E20334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pt-BR"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</a:p>
          </p:txBody>
        </p:sp>
        <p:sp>
          <p:nvSpPr>
            <p:cNvPr id="10" name="Rectangle 59">
              <a:extLst>
                <a:ext uri="{FF2B5EF4-FFF2-40B4-BE49-F238E27FC236}">
                  <a16:creationId xmlns:a16="http://schemas.microsoft.com/office/drawing/2014/main" id="{D6378361-DBC6-964F-BB7A-50FF85B8BF2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27" y="0"/>
              <a:ext cx="963" cy="181"/>
            </a:xfrm>
            <a:prstGeom prst="rect">
              <a:avLst/>
            </a:prstGeom>
            <a:solidFill>
              <a:srgbClr val="7B2525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11" name="Rectangle 60">
              <a:extLst>
                <a:ext uri="{FF2B5EF4-FFF2-40B4-BE49-F238E27FC236}">
                  <a16:creationId xmlns:a16="http://schemas.microsoft.com/office/drawing/2014/main" id="{0051E0F3-6EBA-3D43-BD5E-F43DC514674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90" y="0"/>
              <a:ext cx="959" cy="181"/>
            </a:xfrm>
            <a:prstGeom prst="rect">
              <a:avLst/>
            </a:prstGeom>
            <a:solidFill>
              <a:srgbClr val="00549A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12" name="Rectangle 61">
              <a:extLst>
                <a:ext uri="{FF2B5EF4-FFF2-40B4-BE49-F238E27FC236}">
                  <a16:creationId xmlns:a16="http://schemas.microsoft.com/office/drawing/2014/main" id="{2A7B73C1-EF93-BB4B-B03F-CF849F04B13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842" y="0"/>
              <a:ext cx="963" cy="181"/>
            </a:xfrm>
            <a:prstGeom prst="rect">
              <a:avLst/>
            </a:prstGeom>
            <a:solidFill>
              <a:srgbClr val="0794CE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13" name="Rectangle 62">
              <a:extLst>
                <a:ext uri="{FF2B5EF4-FFF2-40B4-BE49-F238E27FC236}">
                  <a16:creationId xmlns:a16="http://schemas.microsoft.com/office/drawing/2014/main" id="{14505159-A579-BB49-A006-C2F5C599F5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801" y="0"/>
              <a:ext cx="963" cy="181"/>
            </a:xfrm>
            <a:prstGeom prst="rect">
              <a:avLst/>
            </a:prstGeom>
            <a:solidFill>
              <a:srgbClr val="00994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grpSp>
        <p:nvGrpSpPr>
          <p:cNvPr id="14" name="Group 63">
            <a:extLst>
              <a:ext uri="{FF2B5EF4-FFF2-40B4-BE49-F238E27FC236}">
                <a16:creationId xmlns:a16="http://schemas.microsoft.com/office/drawing/2014/main" id="{23A34C36-D1FD-0C4B-B4A8-CC44D2223D75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11284" y="9020863"/>
            <a:ext cx="16260934" cy="155221"/>
            <a:chOff x="0" y="0"/>
            <a:chExt cx="5764" cy="181"/>
          </a:xfrm>
        </p:grpSpPr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083761D7-3A2A-1343-B1E1-27992ACA008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0" y="0"/>
              <a:ext cx="968" cy="181"/>
            </a:xfrm>
            <a:prstGeom prst="rect">
              <a:avLst/>
            </a:prstGeom>
            <a:solidFill>
              <a:srgbClr val="EF8206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16" name="Rectangle 65">
              <a:extLst>
                <a:ext uri="{FF2B5EF4-FFF2-40B4-BE49-F238E27FC236}">
                  <a16:creationId xmlns:a16="http://schemas.microsoft.com/office/drawing/2014/main" id="{1264DB9F-AFBA-204C-8FC5-D1BC6ACA1C9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65" y="0"/>
              <a:ext cx="963" cy="181"/>
            </a:xfrm>
            <a:prstGeom prst="rect">
              <a:avLst/>
            </a:prstGeom>
            <a:solidFill>
              <a:srgbClr val="E20334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pt-BR"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</a:p>
          </p:txBody>
        </p:sp>
        <p:sp>
          <p:nvSpPr>
            <p:cNvPr id="17" name="Rectangle 66">
              <a:extLst>
                <a:ext uri="{FF2B5EF4-FFF2-40B4-BE49-F238E27FC236}">
                  <a16:creationId xmlns:a16="http://schemas.microsoft.com/office/drawing/2014/main" id="{C602F2CB-DCD0-1342-AD2B-AE88E5AAA5D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27" y="0"/>
              <a:ext cx="963" cy="181"/>
            </a:xfrm>
            <a:prstGeom prst="rect">
              <a:avLst/>
            </a:prstGeom>
            <a:solidFill>
              <a:srgbClr val="7B2525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18" name="Rectangle 67">
              <a:extLst>
                <a:ext uri="{FF2B5EF4-FFF2-40B4-BE49-F238E27FC236}">
                  <a16:creationId xmlns:a16="http://schemas.microsoft.com/office/drawing/2014/main" id="{CB091D76-C8E5-2B4F-B709-CCEF66B8929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90" y="0"/>
              <a:ext cx="959" cy="181"/>
            </a:xfrm>
            <a:prstGeom prst="rect">
              <a:avLst/>
            </a:prstGeom>
            <a:solidFill>
              <a:srgbClr val="00549A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19" name="Rectangle 68">
              <a:extLst>
                <a:ext uri="{FF2B5EF4-FFF2-40B4-BE49-F238E27FC236}">
                  <a16:creationId xmlns:a16="http://schemas.microsoft.com/office/drawing/2014/main" id="{47B05D3F-C063-1F4A-8348-444F2A02538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842" y="0"/>
              <a:ext cx="963" cy="181"/>
            </a:xfrm>
            <a:prstGeom prst="rect">
              <a:avLst/>
            </a:prstGeom>
            <a:solidFill>
              <a:srgbClr val="0794CE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0" name="Rectangle 69">
              <a:extLst>
                <a:ext uri="{FF2B5EF4-FFF2-40B4-BE49-F238E27FC236}">
                  <a16:creationId xmlns:a16="http://schemas.microsoft.com/office/drawing/2014/main" id="{3EA01558-3D31-C640-8662-13B95EA5B8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801" y="0"/>
              <a:ext cx="963" cy="181"/>
            </a:xfrm>
            <a:prstGeom prst="rect">
              <a:avLst/>
            </a:prstGeom>
            <a:solidFill>
              <a:srgbClr val="00994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pic>
        <p:nvPicPr>
          <p:cNvPr id="23" name="Picture 21" descr="I:\TDC2017\Logos\TDC2017\logo-tdc-horizontal-A4.emf">
            <a:extLst>
              <a:ext uri="{FF2B5EF4-FFF2-40B4-BE49-F238E27FC236}">
                <a16:creationId xmlns:a16="http://schemas.microsoft.com/office/drawing/2014/main" id="{78F52137-29BC-D342-9D17-16D06FFF400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8381" y="510824"/>
            <a:ext cx="4400947" cy="1501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2599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5" r:id="rId1"/>
    <p:sldLayoutId id="2147484028" r:id="rId2"/>
    <p:sldLayoutId id="2147484037" r:id="rId3"/>
    <p:sldLayoutId id="2147484030" r:id="rId4"/>
    <p:sldLayoutId id="2147484017" r:id="rId5"/>
    <p:sldLayoutId id="2147484029" r:id="rId6"/>
    <p:sldLayoutId id="2147484045" r:id="rId7"/>
    <p:sldLayoutId id="2147484044" r:id="rId8"/>
    <p:sldLayoutId id="2147484041" r:id="rId9"/>
    <p:sldLayoutId id="2147484051" r:id="rId10"/>
    <p:sldLayoutId id="2147484046" r:id="rId11"/>
    <p:sldLayoutId id="2147484047" r:id="rId12"/>
    <p:sldLayoutId id="2147484042" r:id="rId13"/>
    <p:sldLayoutId id="2147484031" r:id="rId14"/>
    <p:sldLayoutId id="2147484048" r:id="rId15"/>
    <p:sldLayoutId id="2147484049" r:id="rId16"/>
    <p:sldLayoutId id="2147484039" r:id="rId17"/>
    <p:sldLayoutId id="2147484043" r:id="rId18"/>
    <p:sldLayoutId id="2147484032" r:id="rId19"/>
    <p:sldLayoutId id="2147484050" r:id="rId20"/>
    <p:sldLayoutId id="2147484052" r:id="rId21"/>
    <p:sldLayoutId id="2147484034" r:id="rId22"/>
    <p:sldLayoutId id="2147484018" r:id="rId23"/>
    <p:sldLayoutId id="2147484019" r:id="rId24"/>
    <p:sldLayoutId id="2147484020" r:id="rId25"/>
    <p:sldLayoutId id="2147484021" r:id="rId26"/>
    <p:sldLayoutId id="2147484022" r:id="rId27"/>
    <p:sldLayoutId id="2147484023" r:id="rId28"/>
    <p:sldLayoutId id="2147484024" r:id="rId29"/>
    <p:sldLayoutId id="2147484025" r:id="rId30"/>
    <p:sldLayoutId id="2147484026" r:id="rId31"/>
    <p:sldLayoutId id="2147484027" r:id="rId32"/>
    <p:sldLayoutId id="2147484033" r:id="rId33"/>
    <p:sldLayoutId id="2147484015" r:id="rId34"/>
    <p:sldLayoutId id="2147484053" r:id="rId35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1625582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j-cs"/>
        </a:defRPr>
      </a:lvl1pPr>
    </p:titleStyle>
    <p:bodyStyle>
      <a:lvl1pPr marL="406396" indent="-406396" algn="l" defTabSz="1625582" rtl="0" eaLnBrk="1" latinLnBrk="0" hangingPunct="1">
        <a:lnSpc>
          <a:spcPct val="90000"/>
        </a:lnSpc>
        <a:spcBef>
          <a:spcPts val="1778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1pPr>
      <a:lvl2pPr marL="1219187" indent="-406396" algn="l" defTabSz="1625582" rtl="0" eaLnBrk="1" latinLnBrk="0" hangingPunct="1">
        <a:lnSpc>
          <a:spcPct val="90000"/>
        </a:lnSpc>
        <a:spcBef>
          <a:spcPts val="888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2pPr>
      <a:lvl3pPr marL="2031978" indent="-406396" algn="l" defTabSz="1625582" rtl="0" eaLnBrk="1" latinLnBrk="0" hangingPunct="1">
        <a:lnSpc>
          <a:spcPct val="90000"/>
        </a:lnSpc>
        <a:spcBef>
          <a:spcPts val="888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3pPr>
      <a:lvl4pPr marL="2844769" indent="-406396" algn="l" defTabSz="1625582" rtl="0" eaLnBrk="1" latinLnBrk="0" hangingPunct="1">
        <a:lnSpc>
          <a:spcPct val="90000"/>
        </a:lnSpc>
        <a:spcBef>
          <a:spcPts val="888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4pPr>
      <a:lvl5pPr marL="3657559" indent="-406396" algn="l" defTabSz="1625582" rtl="0" eaLnBrk="1" latinLnBrk="0" hangingPunct="1">
        <a:lnSpc>
          <a:spcPct val="90000"/>
        </a:lnSpc>
        <a:spcBef>
          <a:spcPts val="888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5pPr>
      <a:lvl6pPr marL="4470350" indent="-406396" algn="l" defTabSz="1625582" rtl="0" eaLnBrk="1" latinLnBrk="0" hangingPunct="1">
        <a:lnSpc>
          <a:spcPct val="90000"/>
        </a:lnSpc>
        <a:spcBef>
          <a:spcPts val="888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5283141" indent="-406396" algn="l" defTabSz="1625582" rtl="0" eaLnBrk="1" latinLnBrk="0" hangingPunct="1">
        <a:lnSpc>
          <a:spcPct val="90000"/>
        </a:lnSpc>
        <a:spcBef>
          <a:spcPts val="888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6095932" indent="-406396" algn="l" defTabSz="1625582" rtl="0" eaLnBrk="1" latinLnBrk="0" hangingPunct="1">
        <a:lnSpc>
          <a:spcPct val="90000"/>
        </a:lnSpc>
        <a:spcBef>
          <a:spcPts val="888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908723" indent="-406396" algn="l" defTabSz="1625582" rtl="0" eaLnBrk="1" latinLnBrk="0" hangingPunct="1">
        <a:lnSpc>
          <a:spcPct val="90000"/>
        </a:lnSpc>
        <a:spcBef>
          <a:spcPts val="888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62558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2791" algn="l" defTabSz="162558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582" algn="l" defTabSz="162558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38373" algn="l" defTabSz="162558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51164" algn="l" defTabSz="162558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63954" algn="l" defTabSz="162558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76745" algn="l" defTabSz="162558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689537" algn="l" defTabSz="162558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02328" algn="l" defTabSz="162558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dotnet/aspnetcore/tree/v5.0.0/src/ProjectTemplates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0.xml"/><Relationship Id="rId6" Type="http://schemas.openxmlformats.org/officeDocument/2006/relationships/hyperlink" Target="https://github.com/ftathiago/dotnet-templates" TargetMode="External"/><Relationship Id="rId5" Type="http://schemas.openxmlformats.org/officeDocument/2006/relationships/hyperlink" Target="https://github.com/sayedihashimi/template-sample" TargetMode="External"/><Relationship Id="rId4" Type="http://schemas.openxmlformats.org/officeDocument/2006/relationships/hyperlink" Target="https://dotnetnew.azurewebsites.net/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990400-D1E5-4A4A-8963-B4C09FFC83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TRILHA ARQUITETURA .NET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F7760BA-DA87-224F-A996-6CE0239A01D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pt-BR" dirty="0"/>
              <a:t>Templates podem acelerar suas entregas!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FC9F1CE-A427-074E-931D-E73C9313686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pt-BR" dirty="0"/>
              <a:t>Francisco Thiago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50E48791-0F84-1443-98D6-8112487C44A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933045" y="6987166"/>
            <a:ext cx="9002128" cy="1382133"/>
          </a:xfrm>
        </p:spPr>
        <p:txBody>
          <a:bodyPr/>
          <a:lstStyle/>
          <a:p>
            <a:r>
              <a:rPr lang="pt-BR" dirty="0"/>
              <a:t>Tech Lead DB1 Global Software</a:t>
            </a:r>
          </a:p>
          <a:p>
            <a:r>
              <a:rPr lang="pt-BR" dirty="0"/>
              <a:t>Pós </a:t>
            </a:r>
            <a:r>
              <a:rPr lang="pt-BR" dirty="0" err="1"/>
              <a:t>Grad</a:t>
            </a:r>
            <a:r>
              <a:rPr lang="pt-BR" dirty="0"/>
              <a:t>. Soluções Arquitetura </a:t>
            </a:r>
            <a:r>
              <a:rPr lang="pt-BR" dirty="0" err="1"/>
              <a:t>.Net</a:t>
            </a:r>
            <a:endParaRPr lang="pt-BR" dirty="0"/>
          </a:p>
          <a:p>
            <a:r>
              <a:rPr lang="pt-BR" dirty="0"/>
              <a:t>Integrante </a:t>
            </a:r>
            <a:r>
              <a:rPr lang="pt-BR" dirty="0" err="1"/>
              <a:t>Dev</a:t>
            </a:r>
            <a:r>
              <a:rPr lang="pt-BR" dirty="0"/>
              <a:t> Paraná</a:t>
            </a:r>
          </a:p>
        </p:txBody>
      </p:sp>
      <p:pic>
        <p:nvPicPr>
          <p:cNvPr id="8" name="Espaço Reservado para Imagem 7">
            <a:extLst>
              <a:ext uri="{FF2B5EF4-FFF2-40B4-BE49-F238E27FC236}">
                <a16:creationId xmlns:a16="http://schemas.microsoft.com/office/drawing/2014/main" id="{84078DB5-2B55-A44C-A5E7-E941B4784E60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3" b="6883"/>
          <a:stretch/>
        </p:blipFill>
        <p:spPr>
          <a:xfrm>
            <a:off x="433848" y="4888405"/>
            <a:ext cx="2563906" cy="2563906"/>
          </a:xfrm>
        </p:spPr>
      </p:pic>
    </p:spTree>
    <p:extLst>
      <p:ext uri="{BB962C8B-B14F-4D97-AF65-F5344CB8AC3E}">
        <p14:creationId xmlns:p14="http://schemas.microsoft.com/office/powerpoint/2010/main" val="39742470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4FA3A0E0-3D98-3A4B-9F99-D7D96F11608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5" r="4555"/>
          <a:stretch/>
        </p:blipFill>
        <p:spPr>
          <a:xfrm>
            <a:off x="1195388" y="2298700"/>
            <a:ext cx="6559550" cy="5702300"/>
          </a:xfrm>
        </p:spPr>
      </p:pic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4720DEC-E2CB-4A45-A40F-98D4E9083855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8804031" y="2298700"/>
            <a:ext cx="6154615" cy="5121433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pt-BR" sz="6000" dirty="0"/>
              <a:t>Nós que trabalhamos com </a:t>
            </a:r>
            <a:r>
              <a:rPr lang="pt-BR" sz="6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micro serviços </a:t>
            </a:r>
            <a:r>
              <a:rPr lang="pt-BR" sz="6000" dirty="0"/>
              <a:t>temos um privilégio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E313902-481A-614A-8C54-658E14A967F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348722" y="378341"/>
            <a:ext cx="8465337" cy="1265959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5813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206184-275B-4EEE-93D3-5B0172358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6799" y="3688644"/>
            <a:ext cx="10536052" cy="1766711"/>
          </a:xfrm>
        </p:spPr>
        <p:txBody>
          <a:bodyPr/>
          <a:lstStyle/>
          <a:p>
            <a:pPr algn="ctr"/>
            <a:r>
              <a:rPr lang="pt-BR" dirty="0" err="1"/>
              <a:t>Template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09260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206184-275B-4EEE-93D3-5B0172358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6799" y="3688644"/>
            <a:ext cx="10536052" cy="1766711"/>
          </a:xfrm>
        </p:spPr>
        <p:txBody>
          <a:bodyPr/>
          <a:lstStyle/>
          <a:p>
            <a:pPr algn="ctr"/>
            <a:r>
              <a:rPr lang="pt-BR" dirty="0" err="1"/>
              <a:t>Scaffolding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57166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Scaffolding (1926.451) | 2020-01-01 | ISHN">
            <a:extLst>
              <a:ext uri="{FF2B5EF4-FFF2-40B4-BE49-F238E27FC236}">
                <a16:creationId xmlns:a16="http://schemas.microsoft.com/office/drawing/2014/main" id="{2724B2AB-D9EE-46D0-A948-EF975F8851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892" y="2190541"/>
            <a:ext cx="7793866" cy="4762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3838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Scaffolding (1926.451) | 2020-01-01 | ISHN">
            <a:extLst>
              <a:ext uri="{FF2B5EF4-FFF2-40B4-BE49-F238E27FC236}">
                <a16:creationId xmlns:a16="http://schemas.microsoft.com/office/drawing/2014/main" id="{2724B2AB-D9EE-46D0-A948-EF975F8851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392" y="2190541"/>
            <a:ext cx="7793866" cy="4762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17C3AE36-DE13-42DD-B5EB-BB66006EA7EB}"/>
              </a:ext>
            </a:extLst>
          </p:cNvPr>
          <p:cNvSpPr txBox="1"/>
          <p:nvPr/>
        </p:nvSpPr>
        <p:spPr>
          <a:xfrm>
            <a:off x="330200" y="1244600"/>
            <a:ext cx="9118600" cy="6372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320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Andaime</a:t>
            </a:r>
            <a:r>
              <a:rPr lang="pt-BR" sz="32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é uma </a:t>
            </a:r>
            <a:r>
              <a:rPr lang="pt-BR" sz="4000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estrutura</a:t>
            </a:r>
            <a:r>
              <a:rPr lang="pt-BR" sz="32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de acesso, de caráter provisório, usada para </a:t>
            </a:r>
            <a:r>
              <a:rPr lang="pt-BR" sz="4000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sustentar</a:t>
            </a:r>
            <a:r>
              <a:rPr lang="pt-BR" sz="32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os trabalhadores para </a:t>
            </a:r>
            <a:r>
              <a:rPr lang="pt-BR" sz="4000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execução de serviços</a:t>
            </a:r>
            <a:r>
              <a:rPr lang="pt-BR" sz="32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em locais de grande altura com a utilização de ferramentas e equipamentos, </a:t>
            </a:r>
            <a:r>
              <a:rPr lang="pt-BR" sz="6000" b="1" i="1" dirty="0">
                <a:solidFill>
                  <a:srgbClr val="202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facilitando a construção </a:t>
            </a:r>
            <a:r>
              <a:rPr lang="pt-BR" sz="32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ou o reparo da obra.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9995814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C4770A72-8027-7F4E-9975-F4D890A3852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8" r="14188"/>
          <a:stretch/>
        </p:blipFill>
        <p:spPr>
          <a:xfrm>
            <a:off x="1117017" y="2470737"/>
            <a:ext cx="4851871" cy="4231510"/>
          </a:xfrm>
        </p:spPr>
      </p:pic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618453A-578A-A54E-B98E-8F89807F9B5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64785" y="4427984"/>
            <a:ext cx="7500615" cy="2117812"/>
          </a:xfrm>
        </p:spPr>
        <p:txBody>
          <a:bodyPr/>
          <a:lstStyle/>
          <a:p>
            <a:r>
              <a:rPr lang="pt-BR" dirty="0"/>
              <a:t>Contraindicações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0A44FB8-74B9-0945-8AC0-DF1D9125C2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t-BR" dirty="0"/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36604988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41B8450-48A2-4344-9B3C-702E300026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dirty="0"/>
              <a:t>Nem toda construção usa o </a:t>
            </a:r>
            <a:r>
              <a:rPr lang="pt-BR" dirty="0">
                <a:solidFill>
                  <a:schemeClr val="bg2">
                    <a:lumMod val="50000"/>
                  </a:schemeClr>
                </a:solidFill>
              </a:rPr>
              <a:t>mesmo</a:t>
            </a:r>
            <a:r>
              <a:rPr lang="pt-BR" dirty="0"/>
              <a:t> </a:t>
            </a:r>
            <a:r>
              <a:rPr lang="pt-BR" dirty="0">
                <a:solidFill>
                  <a:schemeClr val="bg2">
                    <a:lumMod val="50000"/>
                  </a:schemeClr>
                </a:solidFill>
              </a:rPr>
              <a:t>andaime</a:t>
            </a:r>
          </a:p>
        </p:txBody>
      </p:sp>
      <p:pic>
        <p:nvPicPr>
          <p:cNvPr id="8" name="Espaço Reservado para Imagem 4">
            <a:extLst>
              <a:ext uri="{FF2B5EF4-FFF2-40B4-BE49-F238E27FC236}">
                <a16:creationId xmlns:a16="http://schemas.microsoft.com/office/drawing/2014/main" id="{F9B9E8EA-192A-41EE-B94F-110E69DE29D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8" r="14918"/>
          <a:stretch/>
        </p:blipFill>
        <p:spPr>
          <a:xfrm>
            <a:off x="1269417" y="2623137"/>
            <a:ext cx="4851871" cy="4231510"/>
          </a:xfrm>
          <a:custGeom>
            <a:avLst/>
            <a:gdLst>
              <a:gd name="connsiteX0" fmla="*/ 0 w 4851871"/>
              <a:gd name="connsiteY0" fmla="*/ 2173905 h 4231510"/>
              <a:gd name="connsiteX1" fmla="*/ 2216168 w 4851871"/>
              <a:gd name="connsiteY1" fmla="*/ 2173905 h 4231510"/>
              <a:gd name="connsiteX2" fmla="*/ 3545871 w 4851871"/>
              <a:gd name="connsiteY2" fmla="*/ 4230867 h 4231510"/>
              <a:gd name="connsiteX3" fmla="*/ 1167843 w 4851871"/>
              <a:gd name="connsiteY3" fmla="*/ 4210244 h 4231510"/>
              <a:gd name="connsiteX4" fmla="*/ 3647542 w 4851871"/>
              <a:gd name="connsiteY4" fmla="*/ 62257 h 4231510"/>
              <a:gd name="connsiteX5" fmla="*/ 3790614 w 4851871"/>
              <a:gd name="connsiteY5" fmla="*/ 295070 h 4231510"/>
              <a:gd name="connsiteX6" fmla="*/ 4851871 w 4851871"/>
              <a:gd name="connsiteY6" fmla="*/ 2130232 h 4231510"/>
              <a:gd name="connsiteX7" fmla="*/ 3620056 w 4851871"/>
              <a:gd name="connsiteY7" fmla="*/ 4231510 h 4231510"/>
              <a:gd name="connsiteX8" fmla="*/ 3590179 w 4851871"/>
              <a:gd name="connsiteY8" fmla="*/ 4231251 h 4231510"/>
              <a:gd name="connsiteX9" fmla="*/ 3625741 w 4851871"/>
              <a:gd name="connsiteY9" fmla="*/ 4208262 h 4231510"/>
              <a:gd name="connsiteX10" fmla="*/ 3630454 w 4851871"/>
              <a:gd name="connsiteY10" fmla="*/ 4186318 h 4231510"/>
              <a:gd name="connsiteX11" fmla="*/ 2295026 w 4851871"/>
              <a:gd name="connsiteY11" fmla="*/ 2120500 h 4231510"/>
              <a:gd name="connsiteX12" fmla="*/ 3646033 w 4851871"/>
              <a:gd name="connsiteY12" fmla="*/ 70105 h 4231510"/>
              <a:gd name="connsiteX13" fmla="*/ 1220117 w 4851871"/>
              <a:gd name="connsiteY13" fmla="*/ 0 h 4231510"/>
              <a:gd name="connsiteX14" fmla="*/ 3609283 w 4851871"/>
              <a:gd name="connsiteY14" fmla="*/ 0 h 4231510"/>
              <a:gd name="connsiteX15" fmla="*/ 3637048 w 4851871"/>
              <a:gd name="connsiteY15" fmla="*/ 45180 h 4231510"/>
              <a:gd name="connsiteX16" fmla="*/ 3588507 w 4851871"/>
              <a:gd name="connsiteY16" fmla="*/ 13196 h 4231510"/>
              <a:gd name="connsiteX17" fmla="*/ 3566523 w 4851871"/>
              <a:gd name="connsiteY17" fmla="*/ 17716 h 4231510"/>
              <a:gd name="connsiteX18" fmla="*/ 2220358 w 4851871"/>
              <a:gd name="connsiteY18" fmla="*/ 2060762 h 4231510"/>
              <a:gd name="connsiteX19" fmla="*/ 4225 w 4851871"/>
              <a:gd name="connsiteY19" fmla="*/ 2060762 h 4231510"/>
              <a:gd name="connsiteX20" fmla="*/ 6765 w 4851871"/>
              <a:gd name="connsiteY20" fmla="*/ 2055865 h 4231510"/>
              <a:gd name="connsiteX21" fmla="*/ 1220117 w 4851871"/>
              <a:gd name="connsiteY21" fmla="*/ 0 h 4231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851871" h="4231510">
                <a:moveTo>
                  <a:pt x="0" y="2173905"/>
                </a:moveTo>
                <a:lnTo>
                  <a:pt x="2216168" y="2173905"/>
                </a:lnTo>
                <a:lnTo>
                  <a:pt x="3545871" y="4230867"/>
                </a:lnTo>
                <a:lnTo>
                  <a:pt x="1167843" y="4210244"/>
                </a:lnTo>
                <a:close/>
                <a:moveTo>
                  <a:pt x="3647542" y="62257"/>
                </a:moveTo>
                <a:lnTo>
                  <a:pt x="3790614" y="295070"/>
                </a:lnTo>
                <a:cubicBezTo>
                  <a:pt x="4191086" y="960176"/>
                  <a:pt x="4447101" y="1475337"/>
                  <a:pt x="4851871" y="2130232"/>
                </a:cubicBezTo>
                <a:cubicBezTo>
                  <a:pt x="3606559" y="4250832"/>
                  <a:pt x="4240061" y="3282441"/>
                  <a:pt x="3620056" y="4231510"/>
                </a:cubicBezTo>
                <a:lnTo>
                  <a:pt x="3590179" y="4231251"/>
                </a:lnTo>
                <a:lnTo>
                  <a:pt x="3625741" y="4208262"/>
                </a:lnTo>
                <a:cubicBezTo>
                  <a:pt x="3633102" y="4203503"/>
                  <a:pt x="3635212" y="4193679"/>
                  <a:pt x="3630454" y="4186318"/>
                </a:cubicBezTo>
                <a:lnTo>
                  <a:pt x="2295026" y="2120500"/>
                </a:lnTo>
                <a:lnTo>
                  <a:pt x="3646033" y="70105"/>
                </a:lnTo>
                <a:close/>
                <a:moveTo>
                  <a:pt x="1220117" y="0"/>
                </a:moveTo>
                <a:lnTo>
                  <a:pt x="3609283" y="0"/>
                </a:lnTo>
                <a:lnTo>
                  <a:pt x="3637048" y="45180"/>
                </a:lnTo>
                <a:lnTo>
                  <a:pt x="3588507" y="13196"/>
                </a:lnTo>
                <a:cubicBezTo>
                  <a:pt x="3581188" y="8373"/>
                  <a:pt x="3571346" y="10397"/>
                  <a:pt x="3566523" y="17716"/>
                </a:cubicBezTo>
                <a:lnTo>
                  <a:pt x="2220358" y="2060762"/>
                </a:lnTo>
                <a:lnTo>
                  <a:pt x="4225" y="2060762"/>
                </a:lnTo>
                <a:lnTo>
                  <a:pt x="6765" y="2055865"/>
                </a:lnTo>
                <a:cubicBezTo>
                  <a:pt x="201914" y="1684690"/>
                  <a:pt x="1152790" y="0"/>
                  <a:pt x="1220117" y="0"/>
                </a:cubicBezTo>
                <a:close/>
              </a:path>
            </a:pathLst>
          </a:custGeom>
          <a:solidFill>
            <a:schemeClr val="tx2"/>
          </a:solidFill>
        </p:spPr>
      </p:pic>
    </p:spTree>
    <p:extLst>
      <p:ext uri="{BB962C8B-B14F-4D97-AF65-F5344CB8AC3E}">
        <p14:creationId xmlns:p14="http://schemas.microsoft.com/office/powerpoint/2010/main" val="27780988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41B8450-48A2-4344-9B3C-702E300026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dirty="0"/>
              <a:t>Você não vai </a:t>
            </a:r>
            <a:r>
              <a:rPr lang="pt-BR" dirty="0">
                <a:solidFill>
                  <a:schemeClr val="bg2">
                    <a:lumMod val="50000"/>
                  </a:schemeClr>
                </a:solidFill>
              </a:rPr>
              <a:t>morar</a:t>
            </a:r>
            <a:r>
              <a:rPr lang="pt-BR" dirty="0"/>
              <a:t> no andaime</a:t>
            </a:r>
            <a:endParaRPr lang="pt-BR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8" name="Espaço Reservado para Imagem 4">
            <a:extLst>
              <a:ext uri="{FF2B5EF4-FFF2-40B4-BE49-F238E27FC236}">
                <a16:creationId xmlns:a16="http://schemas.microsoft.com/office/drawing/2014/main" id="{F9B9E8EA-192A-41EE-B94F-110E69DE29D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8" r="14918"/>
          <a:stretch/>
        </p:blipFill>
        <p:spPr>
          <a:xfrm>
            <a:off x="1269417" y="2623137"/>
            <a:ext cx="4851871" cy="4231510"/>
          </a:xfrm>
          <a:custGeom>
            <a:avLst/>
            <a:gdLst>
              <a:gd name="connsiteX0" fmla="*/ 0 w 4851871"/>
              <a:gd name="connsiteY0" fmla="*/ 2173905 h 4231510"/>
              <a:gd name="connsiteX1" fmla="*/ 2216168 w 4851871"/>
              <a:gd name="connsiteY1" fmla="*/ 2173905 h 4231510"/>
              <a:gd name="connsiteX2" fmla="*/ 3545871 w 4851871"/>
              <a:gd name="connsiteY2" fmla="*/ 4230867 h 4231510"/>
              <a:gd name="connsiteX3" fmla="*/ 1167843 w 4851871"/>
              <a:gd name="connsiteY3" fmla="*/ 4210244 h 4231510"/>
              <a:gd name="connsiteX4" fmla="*/ 3647542 w 4851871"/>
              <a:gd name="connsiteY4" fmla="*/ 62257 h 4231510"/>
              <a:gd name="connsiteX5" fmla="*/ 3790614 w 4851871"/>
              <a:gd name="connsiteY5" fmla="*/ 295070 h 4231510"/>
              <a:gd name="connsiteX6" fmla="*/ 4851871 w 4851871"/>
              <a:gd name="connsiteY6" fmla="*/ 2130232 h 4231510"/>
              <a:gd name="connsiteX7" fmla="*/ 3620056 w 4851871"/>
              <a:gd name="connsiteY7" fmla="*/ 4231510 h 4231510"/>
              <a:gd name="connsiteX8" fmla="*/ 3590179 w 4851871"/>
              <a:gd name="connsiteY8" fmla="*/ 4231251 h 4231510"/>
              <a:gd name="connsiteX9" fmla="*/ 3625741 w 4851871"/>
              <a:gd name="connsiteY9" fmla="*/ 4208262 h 4231510"/>
              <a:gd name="connsiteX10" fmla="*/ 3630454 w 4851871"/>
              <a:gd name="connsiteY10" fmla="*/ 4186318 h 4231510"/>
              <a:gd name="connsiteX11" fmla="*/ 2295026 w 4851871"/>
              <a:gd name="connsiteY11" fmla="*/ 2120500 h 4231510"/>
              <a:gd name="connsiteX12" fmla="*/ 3646033 w 4851871"/>
              <a:gd name="connsiteY12" fmla="*/ 70105 h 4231510"/>
              <a:gd name="connsiteX13" fmla="*/ 1220117 w 4851871"/>
              <a:gd name="connsiteY13" fmla="*/ 0 h 4231510"/>
              <a:gd name="connsiteX14" fmla="*/ 3609283 w 4851871"/>
              <a:gd name="connsiteY14" fmla="*/ 0 h 4231510"/>
              <a:gd name="connsiteX15" fmla="*/ 3637048 w 4851871"/>
              <a:gd name="connsiteY15" fmla="*/ 45180 h 4231510"/>
              <a:gd name="connsiteX16" fmla="*/ 3588507 w 4851871"/>
              <a:gd name="connsiteY16" fmla="*/ 13196 h 4231510"/>
              <a:gd name="connsiteX17" fmla="*/ 3566523 w 4851871"/>
              <a:gd name="connsiteY17" fmla="*/ 17716 h 4231510"/>
              <a:gd name="connsiteX18" fmla="*/ 2220358 w 4851871"/>
              <a:gd name="connsiteY18" fmla="*/ 2060762 h 4231510"/>
              <a:gd name="connsiteX19" fmla="*/ 4225 w 4851871"/>
              <a:gd name="connsiteY19" fmla="*/ 2060762 h 4231510"/>
              <a:gd name="connsiteX20" fmla="*/ 6765 w 4851871"/>
              <a:gd name="connsiteY20" fmla="*/ 2055865 h 4231510"/>
              <a:gd name="connsiteX21" fmla="*/ 1220117 w 4851871"/>
              <a:gd name="connsiteY21" fmla="*/ 0 h 4231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851871" h="4231510">
                <a:moveTo>
                  <a:pt x="0" y="2173905"/>
                </a:moveTo>
                <a:lnTo>
                  <a:pt x="2216168" y="2173905"/>
                </a:lnTo>
                <a:lnTo>
                  <a:pt x="3545871" y="4230867"/>
                </a:lnTo>
                <a:lnTo>
                  <a:pt x="1167843" y="4210244"/>
                </a:lnTo>
                <a:close/>
                <a:moveTo>
                  <a:pt x="3647542" y="62257"/>
                </a:moveTo>
                <a:lnTo>
                  <a:pt x="3790614" y="295070"/>
                </a:lnTo>
                <a:cubicBezTo>
                  <a:pt x="4191086" y="960176"/>
                  <a:pt x="4447101" y="1475337"/>
                  <a:pt x="4851871" y="2130232"/>
                </a:cubicBezTo>
                <a:cubicBezTo>
                  <a:pt x="3606559" y="4250832"/>
                  <a:pt x="4240061" y="3282441"/>
                  <a:pt x="3620056" y="4231510"/>
                </a:cubicBezTo>
                <a:lnTo>
                  <a:pt x="3590179" y="4231251"/>
                </a:lnTo>
                <a:lnTo>
                  <a:pt x="3625741" y="4208262"/>
                </a:lnTo>
                <a:cubicBezTo>
                  <a:pt x="3633102" y="4203503"/>
                  <a:pt x="3635212" y="4193679"/>
                  <a:pt x="3630454" y="4186318"/>
                </a:cubicBezTo>
                <a:lnTo>
                  <a:pt x="2295026" y="2120500"/>
                </a:lnTo>
                <a:lnTo>
                  <a:pt x="3646033" y="70105"/>
                </a:lnTo>
                <a:close/>
                <a:moveTo>
                  <a:pt x="1220117" y="0"/>
                </a:moveTo>
                <a:lnTo>
                  <a:pt x="3609283" y="0"/>
                </a:lnTo>
                <a:lnTo>
                  <a:pt x="3637048" y="45180"/>
                </a:lnTo>
                <a:lnTo>
                  <a:pt x="3588507" y="13196"/>
                </a:lnTo>
                <a:cubicBezTo>
                  <a:pt x="3581188" y="8373"/>
                  <a:pt x="3571346" y="10397"/>
                  <a:pt x="3566523" y="17716"/>
                </a:cubicBezTo>
                <a:lnTo>
                  <a:pt x="2220358" y="2060762"/>
                </a:lnTo>
                <a:lnTo>
                  <a:pt x="4225" y="2060762"/>
                </a:lnTo>
                <a:lnTo>
                  <a:pt x="6765" y="2055865"/>
                </a:lnTo>
                <a:cubicBezTo>
                  <a:pt x="201914" y="1684690"/>
                  <a:pt x="1152790" y="0"/>
                  <a:pt x="1220117" y="0"/>
                </a:cubicBezTo>
                <a:close/>
              </a:path>
            </a:pathLst>
          </a:custGeom>
          <a:solidFill>
            <a:schemeClr val="tx2"/>
          </a:solidFill>
        </p:spPr>
      </p:pic>
    </p:spTree>
    <p:extLst>
      <p:ext uri="{BB962C8B-B14F-4D97-AF65-F5344CB8AC3E}">
        <p14:creationId xmlns:p14="http://schemas.microsoft.com/office/powerpoint/2010/main" val="14890699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41B8450-48A2-4344-9B3C-702E300026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dirty="0"/>
              <a:t>Não servem para </a:t>
            </a:r>
            <a:r>
              <a:rPr lang="pt-BR" dirty="0">
                <a:solidFill>
                  <a:schemeClr val="bg2">
                    <a:lumMod val="50000"/>
                  </a:schemeClr>
                </a:solidFill>
              </a:rPr>
              <a:t>padronização</a:t>
            </a:r>
          </a:p>
        </p:txBody>
      </p:sp>
      <p:pic>
        <p:nvPicPr>
          <p:cNvPr id="8" name="Espaço Reservado para Imagem 4">
            <a:extLst>
              <a:ext uri="{FF2B5EF4-FFF2-40B4-BE49-F238E27FC236}">
                <a16:creationId xmlns:a16="http://schemas.microsoft.com/office/drawing/2014/main" id="{F9B9E8EA-192A-41EE-B94F-110E69DE29D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8" r="14918"/>
          <a:stretch/>
        </p:blipFill>
        <p:spPr>
          <a:xfrm>
            <a:off x="1269417" y="2623137"/>
            <a:ext cx="4851871" cy="4231510"/>
          </a:xfrm>
          <a:custGeom>
            <a:avLst/>
            <a:gdLst>
              <a:gd name="connsiteX0" fmla="*/ 0 w 4851871"/>
              <a:gd name="connsiteY0" fmla="*/ 2173905 h 4231510"/>
              <a:gd name="connsiteX1" fmla="*/ 2216168 w 4851871"/>
              <a:gd name="connsiteY1" fmla="*/ 2173905 h 4231510"/>
              <a:gd name="connsiteX2" fmla="*/ 3545871 w 4851871"/>
              <a:gd name="connsiteY2" fmla="*/ 4230867 h 4231510"/>
              <a:gd name="connsiteX3" fmla="*/ 1167843 w 4851871"/>
              <a:gd name="connsiteY3" fmla="*/ 4210244 h 4231510"/>
              <a:gd name="connsiteX4" fmla="*/ 3647542 w 4851871"/>
              <a:gd name="connsiteY4" fmla="*/ 62257 h 4231510"/>
              <a:gd name="connsiteX5" fmla="*/ 3790614 w 4851871"/>
              <a:gd name="connsiteY5" fmla="*/ 295070 h 4231510"/>
              <a:gd name="connsiteX6" fmla="*/ 4851871 w 4851871"/>
              <a:gd name="connsiteY6" fmla="*/ 2130232 h 4231510"/>
              <a:gd name="connsiteX7" fmla="*/ 3620056 w 4851871"/>
              <a:gd name="connsiteY7" fmla="*/ 4231510 h 4231510"/>
              <a:gd name="connsiteX8" fmla="*/ 3590179 w 4851871"/>
              <a:gd name="connsiteY8" fmla="*/ 4231251 h 4231510"/>
              <a:gd name="connsiteX9" fmla="*/ 3625741 w 4851871"/>
              <a:gd name="connsiteY9" fmla="*/ 4208262 h 4231510"/>
              <a:gd name="connsiteX10" fmla="*/ 3630454 w 4851871"/>
              <a:gd name="connsiteY10" fmla="*/ 4186318 h 4231510"/>
              <a:gd name="connsiteX11" fmla="*/ 2295026 w 4851871"/>
              <a:gd name="connsiteY11" fmla="*/ 2120500 h 4231510"/>
              <a:gd name="connsiteX12" fmla="*/ 3646033 w 4851871"/>
              <a:gd name="connsiteY12" fmla="*/ 70105 h 4231510"/>
              <a:gd name="connsiteX13" fmla="*/ 1220117 w 4851871"/>
              <a:gd name="connsiteY13" fmla="*/ 0 h 4231510"/>
              <a:gd name="connsiteX14" fmla="*/ 3609283 w 4851871"/>
              <a:gd name="connsiteY14" fmla="*/ 0 h 4231510"/>
              <a:gd name="connsiteX15" fmla="*/ 3637048 w 4851871"/>
              <a:gd name="connsiteY15" fmla="*/ 45180 h 4231510"/>
              <a:gd name="connsiteX16" fmla="*/ 3588507 w 4851871"/>
              <a:gd name="connsiteY16" fmla="*/ 13196 h 4231510"/>
              <a:gd name="connsiteX17" fmla="*/ 3566523 w 4851871"/>
              <a:gd name="connsiteY17" fmla="*/ 17716 h 4231510"/>
              <a:gd name="connsiteX18" fmla="*/ 2220358 w 4851871"/>
              <a:gd name="connsiteY18" fmla="*/ 2060762 h 4231510"/>
              <a:gd name="connsiteX19" fmla="*/ 4225 w 4851871"/>
              <a:gd name="connsiteY19" fmla="*/ 2060762 h 4231510"/>
              <a:gd name="connsiteX20" fmla="*/ 6765 w 4851871"/>
              <a:gd name="connsiteY20" fmla="*/ 2055865 h 4231510"/>
              <a:gd name="connsiteX21" fmla="*/ 1220117 w 4851871"/>
              <a:gd name="connsiteY21" fmla="*/ 0 h 4231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851871" h="4231510">
                <a:moveTo>
                  <a:pt x="0" y="2173905"/>
                </a:moveTo>
                <a:lnTo>
                  <a:pt x="2216168" y="2173905"/>
                </a:lnTo>
                <a:lnTo>
                  <a:pt x="3545871" y="4230867"/>
                </a:lnTo>
                <a:lnTo>
                  <a:pt x="1167843" y="4210244"/>
                </a:lnTo>
                <a:close/>
                <a:moveTo>
                  <a:pt x="3647542" y="62257"/>
                </a:moveTo>
                <a:lnTo>
                  <a:pt x="3790614" y="295070"/>
                </a:lnTo>
                <a:cubicBezTo>
                  <a:pt x="4191086" y="960176"/>
                  <a:pt x="4447101" y="1475337"/>
                  <a:pt x="4851871" y="2130232"/>
                </a:cubicBezTo>
                <a:cubicBezTo>
                  <a:pt x="3606559" y="4250832"/>
                  <a:pt x="4240061" y="3282441"/>
                  <a:pt x="3620056" y="4231510"/>
                </a:cubicBezTo>
                <a:lnTo>
                  <a:pt x="3590179" y="4231251"/>
                </a:lnTo>
                <a:lnTo>
                  <a:pt x="3625741" y="4208262"/>
                </a:lnTo>
                <a:cubicBezTo>
                  <a:pt x="3633102" y="4203503"/>
                  <a:pt x="3635212" y="4193679"/>
                  <a:pt x="3630454" y="4186318"/>
                </a:cubicBezTo>
                <a:lnTo>
                  <a:pt x="2295026" y="2120500"/>
                </a:lnTo>
                <a:lnTo>
                  <a:pt x="3646033" y="70105"/>
                </a:lnTo>
                <a:close/>
                <a:moveTo>
                  <a:pt x="1220117" y="0"/>
                </a:moveTo>
                <a:lnTo>
                  <a:pt x="3609283" y="0"/>
                </a:lnTo>
                <a:lnTo>
                  <a:pt x="3637048" y="45180"/>
                </a:lnTo>
                <a:lnTo>
                  <a:pt x="3588507" y="13196"/>
                </a:lnTo>
                <a:cubicBezTo>
                  <a:pt x="3581188" y="8373"/>
                  <a:pt x="3571346" y="10397"/>
                  <a:pt x="3566523" y="17716"/>
                </a:cubicBezTo>
                <a:lnTo>
                  <a:pt x="2220358" y="2060762"/>
                </a:lnTo>
                <a:lnTo>
                  <a:pt x="4225" y="2060762"/>
                </a:lnTo>
                <a:lnTo>
                  <a:pt x="6765" y="2055865"/>
                </a:lnTo>
                <a:cubicBezTo>
                  <a:pt x="201914" y="1684690"/>
                  <a:pt x="1152790" y="0"/>
                  <a:pt x="1220117" y="0"/>
                </a:cubicBezTo>
                <a:close/>
              </a:path>
            </a:pathLst>
          </a:custGeom>
          <a:solidFill>
            <a:schemeClr val="tx2"/>
          </a:solidFill>
        </p:spPr>
      </p:pic>
    </p:spTree>
    <p:extLst>
      <p:ext uri="{BB962C8B-B14F-4D97-AF65-F5344CB8AC3E}">
        <p14:creationId xmlns:p14="http://schemas.microsoft.com/office/powerpoint/2010/main" val="14039673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41B8450-48A2-4344-9B3C-702E300026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dirty="0"/>
              <a:t>Não podem ser </a:t>
            </a:r>
            <a:r>
              <a:rPr lang="pt-BR" dirty="0">
                <a:solidFill>
                  <a:schemeClr val="bg2">
                    <a:lumMod val="50000"/>
                  </a:schemeClr>
                </a:solidFill>
              </a:rPr>
              <a:t>imutáveis</a:t>
            </a:r>
          </a:p>
        </p:txBody>
      </p:sp>
      <p:pic>
        <p:nvPicPr>
          <p:cNvPr id="8" name="Espaço Reservado para Imagem 4">
            <a:extLst>
              <a:ext uri="{FF2B5EF4-FFF2-40B4-BE49-F238E27FC236}">
                <a16:creationId xmlns:a16="http://schemas.microsoft.com/office/drawing/2014/main" id="{F9B9E8EA-192A-41EE-B94F-110E69DE29D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8" r="14918"/>
          <a:stretch/>
        </p:blipFill>
        <p:spPr>
          <a:xfrm>
            <a:off x="1269417" y="2623137"/>
            <a:ext cx="4851871" cy="4231510"/>
          </a:xfrm>
          <a:custGeom>
            <a:avLst/>
            <a:gdLst>
              <a:gd name="connsiteX0" fmla="*/ 0 w 4851871"/>
              <a:gd name="connsiteY0" fmla="*/ 2173905 h 4231510"/>
              <a:gd name="connsiteX1" fmla="*/ 2216168 w 4851871"/>
              <a:gd name="connsiteY1" fmla="*/ 2173905 h 4231510"/>
              <a:gd name="connsiteX2" fmla="*/ 3545871 w 4851871"/>
              <a:gd name="connsiteY2" fmla="*/ 4230867 h 4231510"/>
              <a:gd name="connsiteX3" fmla="*/ 1167843 w 4851871"/>
              <a:gd name="connsiteY3" fmla="*/ 4210244 h 4231510"/>
              <a:gd name="connsiteX4" fmla="*/ 3647542 w 4851871"/>
              <a:gd name="connsiteY4" fmla="*/ 62257 h 4231510"/>
              <a:gd name="connsiteX5" fmla="*/ 3790614 w 4851871"/>
              <a:gd name="connsiteY5" fmla="*/ 295070 h 4231510"/>
              <a:gd name="connsiteX6" fmla="*/ 4851871 w 4851871"/>
              <a:gd name="connsiteY6" fmla="*/ 2130232 h 4231510"/>
              <a:gd name="connsiteX7" fmla="*/ 3620056 w 4851871"/>
              <a:gd name="connsiteY7" fmla="*/ 4231510 h 4231510"/>
              <a:gd name="connsiteX8" fmla="*/ 3590179 w 4851871"/>
              <a:gd name="connsiteY8" fmla="*/ 4231251 h 4231510"/>
              <a:gd name="connsiteX9" fmla="*/ 3625741 w 4851871"/>
              <a:gd name="connsiteY9" fmla="*/ 4208262 h 4231510"/>
              <a:gd name="connsiteX10" fmla="*/ 3630454 w 4851871"/>
              <a:gd name="connsiteY10" fmla="*/ 4186318 h 4231510"/>
              <a:gd name="connsiteX11" fmla="*/ 2295026 w 4851871"/>
              <a:gd name="connsiteY11" fmla="*/ 2120500 h 4231510"/>
              <a:gd name="connsiteX12" fmla="*/ 3646033 w 4851871"/>
              <a:gd name="connsiteY12" fmla="*/ 70105 h 4231510"/>
              <a:gd name="connsiteX13" fmla="*/ 1220117 w 4851871"/>
              <a:gd name="connsiteY13" fmla="*/ 0 h 4231510"/>
              <a:gd name="connsiteX14" fmla="*/ 3609283 w 4851871"/>
              <a:gd name="connsiteY14" fmla="*/ 0 h 4231510"/>
              <a:gd name="connsiteX15" fmla="*/ 3637048 w 4851871"/>
              <a:gd name="connsiteY15" fmla="*/ 45180 h 4231510"/>
              <a:gd name="connsiteX16" fmla="*/ 3588507 w 4851871"/>
              <a:gd name="connsiteY16" fmla="*/ 13196 h 4231510"/>
              <a:gd name="connsiteX17" fmla="*/ 3566523 w 4851871"/>
              <a:gd name="connsiteY17" fmla="*/ 17716 h 4231510"/>
              <a:gd name="connsiteX18" fmla="*/ 2220358 w 4851871"/>
              <a:gd name="connsiteY18" fmla="*/ 2060762 h 4231510"/>
              <a:gd name="connsiteX19" fmla="*/ 4225 w 4851871"/>
              <a:gd name="connsiteY19" fmla="*/ 2060762 h 4231510"/>
              <a:gd name="connsiteX20" fmla="*/ 6765 w 4851871"/>
              <a:gd name="connsiteY20" fmla="*/ 2055865 h 4231510"/>
              <a:gd name="connsiteX21" fmla="*/ 1220117 w 4851871"/>
              <a:gd name="connsiteY21" fmla="*/ 0 h 4231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851871" h="4231510">
                <a:moveTo>
                  <a:pt x="0" y="2173905"/>
                </a:moveTo>
                <a:lnTo>
                  <a:pt x="2216168" y="2173905"/>
                </a:lnTo>
                <a:lnTo>
                  <a:pt x="3545871" y="4230867"/>
                </a:lnTo>
                <a:lnTo>
                  <a:pt x="1167843" y="4210244"/>
                </a:lnTo>
                <a:close/>
                <a:moveTo>
                  <a:pt x="3647542" y="62257"/>
                </a:moveTo>
                <a:lnTo>
                  <a:pt x="3790614" y="295070"/>
                </a:lnTo>
                <a:cubicBezTo>
                  <a:pt x="4191086" y="960176"/>
                  <a:pt x="4447101" y="1475337"/>
                  <a:pt x="4851871" y="2130232"/>
                </a:cubicBezTo>
                <a:cubicBezTo>
                  <a:pt x="3606559" y="4250832"/>
                  <a:pt x="4240061" y="3282441"/>
                  <a:pt x="3620056" y="4231510"/>
                </a:cubicBezTo>
                <a:lnTo>
                  <a:pt x="3590179" y="4231251"/>
                </a:lnTo>
                <a:lnTo>
                  <a:pt x="3625741" y="4208262"/>
                </a:lnTo>
                <a:cubicBezTo>
                  <a:pt x="3633102" y="4203503"/>
                  <a:pt x="3635212" y="4193679"/>
                  <a:pt x="3630454" y="4186318"/>
                </a:cubicBezTo>
                <a:lnTo>
                  <a:pt x="2295026" y="2120500"/>
                </a:lnTo>
                <a:lnTo>
                  <a:pt x="3646033" y="70105"/>
                </a:lnTo>
                <a:close/>
                <a:moveTo>
                  <a:pt x="1220117" y="0"/>
                </a:moveTo>
                <a:lnTo>
                  <a:pt x="3609283" y="0"/>
                </a:lnTo>
                <a:lnTo>
                  <a:pt x="3637048" y="45180"/>
                </a:lnTo>
                <a:lnTo>
                  <a:pt x="3588507" y="13196"/>
                </a:lnTo>
                <a:cubicBezTo>
                  <a:pt x="3581188" y="8373"/>
                  <a:pt x="3571346" y="10397"/>
                  <a:pt x="3566523" y="17716"/>
                </a:cubicBezTo>
                <a:lnTo>
                  <a:pt x="2220358" y="2060762"/>
                </a:lnTo>
                <a:lnTo>
                  <a:pt x="4225" y="2060762"/>
                </a:lnTo>
                <a:lnTo>
                  <a:pt x="6765" y="2055865"/>
                </a:lnTo>
                <a:cubicBezTo>
                  <a:pt x="201914" y="1684690"/>
                  <a:pt x="1152790" y="0"/>
                  <a:pt x="1220117" y="0"/>
                </a:cubicBezTo>
                <a:close/>
              </a:path>
            </a:pathLst>
          </a:custGeom>
          <a:solidFill>
            <a:schemeClr val="tx2"/>
          </a:solidFill>
        </p:spPr>
      </p:pic>
    </p:spTree>
    <p:extLst>
      <p:ext uri="{BB962C8B-B14F-4D97-AF65-F5344CB8AC3E}">
        <p14:creationId xmlns:p14="http://schemas.microsoft.com/office/powerpoint/2010/main" val="41058544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A6D7FA79-D48D-6242-A60A-DA6A8726B89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003750" y="2068624"/>
            <a:ext cx="3297295" cy="465144"/>
          </a:xfrm>
        </p:spPr>
        <p:txBody>
          <a:bodyPr/>
          <a:lstStyle/>
          <a:p>
            <a:r>
              <a:rPr lang="pt-BR" dirty="0"/>
              <a:t>Por que </a:t>
            </a:r>
            <a:r>
              <a:rPr lang="pt-BR" i="1" dirty="0"/>
              <a:t>templates</a:t>
            </a:r>
            <a:r>
              <a:rPr lang="pt-BR" dirty="0"/>
              <a:t>?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A7E6043-0443-B241-B4F5-C9DCAD42174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pt-BR" dirty="0"/>
              <a:t>Ou: você realmente quer escrever tudo isso outra vez?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D9233F8-0BE3-DE4A-9715-66B4405D469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993163" y="3646900"/>
            <a:ext cx="6731021" cy="465144"/>
          </a:xfrm>
        </p:spPr>
        <p:txBody>
          <a:bodyPr/>
          <a:lstStyle/>
          <a:p>
            <a:r>
              <a:rPr lang="pt-BR" dirty="0"/>
              <a:t>Contraindicações</a:t>
            </a:r>
          </a:p>
          <a:p>
            <a:endParaRPr lang="pt-BR" dirty="0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BFB1ED3E-1B98-7543-987B-883E2021434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pt-BR" dirty="0"/>
              <a:t>Você não quer fazer isso com seus templates</a:t>
            </a: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72B52E56-9638-7849-9287-CB6600036D1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993163" y="5219136"/>
            <a:ext cx="7258560" cy="465144"/>
          </a:xfrm>
        </p:spPr>
        <p:txBody>
          <a:bodyPr/>
          <a:lstStyle/>
          <a:p>
            <a:r>
              <a:rPr lang="pt-BR" dirty="0"/>
              <a:t>Por que templates </a:t>
            </a:r>
            <a:r>
              <a:rPr lang="pt-BR" dirty="0" err="1"/>
              <a:t>dotnet</a:t>
            </a:r>
            <a:r>
              <a:rPr lang="pt-BR" dirty="0"/>
              <a:t> new?</a:t>
            </a:r>
          </a:p>
          <a:p>
            <a:endParaRPr lang="pt-BR" dirty="0"/>
          </a:p>
        </p:txBody>
      </p:sp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4465217B-8A85-5A46-AE26-CED0201BABE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pt-BR" dirty="0"/>
              <a:t>Duvido compilar de primeira!</a:t>
            </a:r>
          </a:p>
        </p:txBody>
      </p:sp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C2DBED88-49EB-D047-B026-4D8F6688C18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993163" y="6887175"/>
            <a:ext cx="7258560" cy="465144"/>
          </a:xfrm>
        </p:spPr>
        <p:txBody>
          <a:bodyPr/>
          <a:lstStyle/>
          <a:p>
            <a:r>
              <a:rPr lang="pt-BR" i="1" dirty="0"/>
              <a:t>Show me </a:t>
            </a:r>
            <a:r>
              <a:rPr lang="pt-BR" i="1" dirty="0" err="1"/>
              <a:t>the</a:t>
            </a:r>
            <a:r>
              <a:rPr lang="pt-BR" i="1" dirty="0"/>
              <a:t> </a:t>
            </a:r>
            <a:r>
              <a:rPr lang="pt-BR" i="1" dirty="0" err="1"/>
              <a:t>code</a:t>
            </a:r>
            <a:endParaRPr lang="pt-BR" i="1" dirty="0"/>
          </a:p>
          <a:p>
            <a:endParaRPr lang="pt-BR" dirty="0"/>
          </a:p>
        </p:txBody>
      </p:sp>
      <p:sp>
        <p:nvSpPr>
          <p:cNvPr id="9" name="Espaço Reservado para Texto 8">
            <a:extLst>
              <a:ext uri="{FF2B5EF4-FFF2-40B4-BE49-F238E27FC236}">
                <a16:creationId xmlns:a16="http://schemas.microsoft.com/office/drawing/2014/main" id="{BBE4D9B2-7BAC-834E-81E2-DEE9FE836CE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pt-BR" dirty="0"/>
              <a:t>Nenhum meme de Linus </a:t>
            </a:r>
            <a:r>
              <a:rPr lang="pt-BR" dirty="0" err="1"/>
              <a:t>Tovards</a:t>
            </a:r>
            <a:r>
              <a:rPr lang="pt-BR" dirty="0"/>
              <a:t> foi utilizado nesta apresentação</a:t>
            </a:r>
          </a:p>
        </p:txBody>
      </p:sp>
    </p:spTree>
    <p:extLst>
      <p:ext uri="{BB962C8B-B14F-4D97-AF65-F5344CB8AC3E}">
        <p14:creationId xmlns:p14="http://schemas.microsoft.com/office/powerpoint/2010/main" val="5542473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C4770A72-8027-7F4E-9975-F4D890A3852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93" b="6393"/>
          <a:stretch/>
        </p:blipFill>
        <p:spPr>
          <a:xfrm>
            <a:off x="1117017" y="2470737"/>
            <a:ext cx="4851871" cy="4231510"/>
          </a:xfrm>
        </p:spPr>
      </p:pic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618453A-578A-A54E-B98E-8F89807F9B5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dirty="0"/>
              <a:t>Por que templates </a:t>
            </a:r>
            <a:r>
              <a:rPr lang="pt-BR" dirty="0" err="1"/>
              <a:t>dotnet</a:t>
            </a:r>
            <a:r>
              <a:rPr lang="pt-BR" dirty="0"/>
              <a:t> new?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0A44FB8-74B9-0945-8AC0-DF1D9125C2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t-BR" dirty="0"/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6432295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C83B4E88-176A-AE4C-8220-95E93DDB1C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506200" y="2761131"/>
            <a:ext cx="4508499" cy="454056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BR" sz="4000" dirty="0"/>
              <a:t>Código Real</a:t>
            </a:r>
          </a:p>
          <a:p>
            <a:pPr>
              <a:lnSpc>
                <a:spcPct val="150000"/>
              </a:lnSpc>
            </a:pPr>
            <a:r>
              <a:rPr lang="pt-BR" sz="4000" dirty="0"/>
              <a:t>Testável</a:t>
            </a:r>
          </a:p>
          <a:p>
            <a:pPr>
              <a:lnSpc>
                <a:spcPct val="150000"/>
              </a:lnSpc>
            </a:pPr>
            <a:r>
              <a:rPr lang="pt-BR" sz="4000" dirty="0" err="1"/>
              <a:t>Debugável</a:t>
            </a:r>
            <a:endParaRPr lang="pt-BR" sz="4000" dirty="0"/>
          </a:p>
          <a:p>
            <a:pPr>
              <a:lnSpc>
                <a:spcPct val="150000"/>
              </a:lnSpc>
            </a:pPr>
            <a:r>
              <a:rPr lang="pt-BR" sz="4000" dirty="0"/>
              <a:t>Sem </a:t>
            </a:r>
            <a:r>
              <a:rPr lang="pt-BR" sz="4000" dirty="0" err="1"/>
              <a:t>placeholders</a:t>
            </a:r>
            <a:endParaRPr lang="pt-BR" sz="4000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76375CA-1C0A-CD4A-B989-E9490C346BB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pt-BR" dirty="0"/>
              <a:t>Porque templates </a:t>
            </a:r>
            <a:r>
              <a:rPr lang="pt-BR" dirty="0" err="1"/>
              <a:t>dotnet</a:t>
            </a:r>
            <a:r>
              <a:rPr lang="pt-BR" dirty="0"/>
              <a:t> new</a:t>
            </a:r>
          </a:p>
          <a:p>
            <a:endParaRPr lang="pt-BR" dirty="0"/>
          </a:p>
        </p:txBody>
      </p:sp>
      <p:pic>
        <p:nvPicPr>
          <p:cNvPr id="10" name="Espaço Reservado para Imagem 9">
            <a:extLst>
              <a:ext uri="{FF2B5EF4-FFF2-40B4-BE49-F238E27FC236}">
                <a16:creationId xmlns:a16="http://schemas.microsoft.com/office/drawing/2014/main" id="{17854CBB-EB76-6E42-8EA6-3D3CDFB220C1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" b="313"/>
          <a:stretch/>
        </p:blipFill>
        <p:spPr>
          <a:xfrm>
            <a:off x="3556001" y="2886075"/>
            <a:ext cx="7734814" cy="5461000"/>
          </a:xfrm>
        </p:spPr>
      </p:pic>
    </p:spTree>
    <p:extLst>
      <p:ext uri="{BB962C8B-B14F-4D97-AF65-F5344CB8AC3E}">
        <p14:creationId xmlns:p14="http://schemas.microsoft.com/office/powerpoint/2010/main" val="8060749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C83B4E88-176A-AE4C-8220-95E93DDB1C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506200" y="2761131"/>
            <a:ext cx="4508499" cy="454056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BR" sz="4000" dirty="0"/>
              <a:t>Medir impacto no produto final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76375CA-1C0A-CD4A-B989-E9490C346BB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pt-BR" dirty="0"/>
              <a:t>Porque templates </a:t>
            </a:r>
            <a:r>
              <a:rPr lang="pt-BR" dirty="0" err="1"/>
              <a:t>dotnet</a:t>
            </a:r>
            <a:r>
              <a:rPr lang="pt-BR" dirty="0"/>
              <a:t> new</a:t>
            </a:r>
          </a:p>
          <a:p>
            <a:endParaRPr lang="pt-BR" dirty="0"/>
          </a:p>
        </p:txBody>
      </p:sp>
      <p:pic>
        <p:nvPicPr>
          <p:cNvPr id="10" name="Espaço Reservado para Imagem 9">
            <a:extLst>
              <a:ext uri="{FF2B5EF4-FFF2-40B4-BE49-F238E27FC236}">
                <a16:creationId xmlns:a16="http://schemas.microsoft.com/office/drawing/2014/main" id="{17854CBB-EB76-6E42-8EA6-3D3CDFB220C1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9" r="10149"/>
          <a:stretch/>
        </p:blipFill>
        <p:spPr>
          <a:xfrm>
            <a:off x="2209800" y="2886075"/>
            <a:ext cx="8826500" cy="5461000"/>
          </a:xfrm>
        </p:spPr>
      </p:pic>
    </p:spTree>
    <p:extLst>
      <p:ext uri="{BB962C8B-B14F-4D97-AF65-F5344CB8AC3E}">
        <p14:creationId xmlns:p14="http://schemas.microsoft.com/office/powerpoint/2010/main" val="6247311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C83B4E88-176A-AE4C-8220-95E93DDB1C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506200" y="2761131"/>
            <a:ext cx="4508499" cy="45405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t-BR" sz="4000" dirty="0"/>
              <a:t>Design opinativo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76375CA-1C0A-CD4A-B989-E9490C346BB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pt-BR" dirty="0"/>
              <a:t>Porque templates </a:t>
            </a:r>
            <a:r>
              <a:rPr lang="pt-BR" dirty="0" err="1"/>
              <a:t>dotnet</a:t>
            </a:r>
            <a:r>
              <a:rPr lang="pt-BR" dirty="0"/>
              <a:t> new</a:t>
            </a:r>
          </a:p>
          <a:p>
            <a:endParaRPr lang="pt-BR" dirty="0"/>
          </a:p>
        </p:txBody>
      </p:sp>
      <p:pic>
        <p:nvPicPr>
          <p:cNvPr id="10" name="Espaço Reservado para Imagem 9">
            <a:extLst>
              <a:ext uri="{FF2B5EF4-FFF2-40B4-BE49-F238E27FC236}">
                <a16:creationId xmlns:a16="http://schemas.microsoft.com/office/drawing/2014/main" id="{17854CBB-EB76-6E42-8EA6-3D3CDFB220C1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" r="251"/>
          <a:stretch/>
        </p:blipFill>
        <p:spPr>
          <a:xfrm>
            <a:off x="2209800" y="2886075"/>
            <a:ext cx="7734814" cy="5461000"/>
          </a:xfrm>
        </p:spPr>
      </p:pic>
    </p:spTree>
    <p:extLst>
      <p:ext uri="{BB962C8B-B14F-4D97-AF65-F5344CB8AC3E}">
        <p14:creationId xmlns:p14="http://schemas.microsoft.com/office/powerpoint/2010/main" val="2791777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C83B4E88-176A-AE4C-8220-95E93DDB1C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506200" y="2761131"/>
            <a:ext cx="4508499" cy="45405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t-BR" sz="4000" dirty="0"/>
              <a:t>Foco no que importa!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76375CA-1C0A-CD4A-B989-E9490C346BB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pt-BR" dirty="0"/>
              <a:t>Porque templates </a:t>
            </a:r>
            <a:r>
              <a:rPr lang="pt-BR" dirty="0" err="1"/>
              <a:t>dotnet</a:t>
            </a:r>
            <a:r>
              <a:rPr lang="pt-BR" dirty="0"/>
              <a:t> new</a:t>
            </a:r>
          </a:p>
          <a:p>
            <a:endParaRPr lang="pt-BR" dirty="0"/>
          </a:p>
        </p:txBody>
      </p:sp>
      <p:pic>
        <p:nvPicPr>
          <p:cNvPr id="10" name="Espaço Reservado para Imagem 9">
            <a:extLst>
              <a:ext uri="{FF2B5EF4-FFF2-40B4-BE49-F238E27FC236}">
                <a16:creationId xmlns:a16="http://schemas.microsoft.com/office/drawing/2014/main" id="{17854CBB-EB76-6E42-8EA6-3D3CDFB220C1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62" b="17662"/>
          <a:stretch/>
        </p:blipFill>
        <p:spPr>
          <a:xfrm>
            <a:off x="2209800" y="2886075"/>
            <a:ext cx="7734814" cy="5461000"/>
          </a:xfrm>
        </p:spPr>
      </p:pic>
    </p:spTree>
    <p:extLst>
      <p:ext uri="{BB962C8B-B14F-4D97-AF65-F5344CB8AC3E}">
        <p14:creationId xmlns:p14="http://schemas.microsoft.com/office/powerpoint/2010/main" val="24214423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C4770A72-8027-7F4E-9975-F4D890A3852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1" r="9521"/>
          <a:stretch/>
        </p:blipFill>
        <p:spPr>
          <a:xfrm>
            <a:off x="1117017" y="2470737"/>
            <a:ext cx="4851871" cy="4231510"/>
          </a:xfrm>
        </p:spPr>
      </p:pic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618453A-578A-A54E-B98E-8F89807F9B5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dirty="0"/>
              <a:t>Show me </a:t>
            </a:r>
            <a:br>
              <a:rPr lang="pt-BR" dirty="0"/>
            </a:b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code</a:t>
            </a:r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0A44FB8-74B9-0945-8AC0-DF1D9125C2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t-BR" dirty="0"/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19943499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ço Reservado para Texto 12">
            <a:extLst>
              <a:ext uri="{FF2B5EF4-FFF2-40B4-BE49-F238E27FC236}">
                <a16:creationId xmlns:a16="http://schemas.microsoft.com/office/drawing/2014/main" id="{45787A60-50EE-5345-BEB1-BB3D1FCBBE2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/>
              <a:t>Tipos de </a:t>
            </a:r>
            <a:r>
              <a:rPr lang="pt-BR" dirty="0" err="1"/>
              <a:t>template</a:t>
            </a:r>
            <a:endParaRPr lang="pt-BR" dirty="0"/>
          </a:p>
        </p:txBody>
      </p:sp>
      <p:sp>
        <p:nvSpPr>
          <p:cNvPr id="12" name="Título 11">
            <a:extLst>
              <a:ext uri="{FF2B5EF4-FFF2-40B4-BE49-F238E27FC236}">
                <a16:creationId xmlns:a16="http://schemas.microsoft.com/office/drawing/2014/main" id="{D39BB3A2-CD93-D845-A352-0CDF09E52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Show me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code</a:t>
            </a:r>
            <a:endParaRPr lang="pt-BR" dirty="0"/>
          </a:p>
        </p:txBody>
      </p:sp>
      <p:pic>
        <p:nvPicPr>
          <p:cNvPr id="34" name="Espaço Reservado para Imagem 33">
            <a:extLst>
              <a:ext uri="{FF2B5EF4-FFF2-40B4-BE49-F238E27FC236}">
                <a16:creationId xmlns:a16="http://schemas.microsoft.com/office/drawing/2014/main" id="{338FB968-DF75-3641-8352-CA6A643B9976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7" r="10077"/>
          <a:stretch/>
        </p:blipFill>
        <p:spPr>
          <a:xfrm>
            <a:off x="10383938" y="3333139"/>
            <a:ext cx="2470484" cy="2477722"/>
          </a:xfrm>
        </p:spPr>
      </p:pic>
      <p:pic>
        <p:nvPicPr>
          <p:cNvPr id="33" name="Espaço Reservado para Imagem 32">
            <a:extLst>
              <a:ext uri="{FF2B5EF4-FFF2-40B4-BE49-F238E27FC236}">
                <a16:creationId xmlns:a16="http://schemas.microsoft.com/office/drawing/2014/main" id="{871E6A0C-133C-B14A-8990-C57986DBC15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" r="146"/>
          <a:stretch/>
        </p:blipFill>
        <p:spPr>
          <a:xfrm>
            <a:off x="6960285" y="3333139"/>
            <a:ext cx="2470484" cy="2477722"/>
          </a:xfrm>
        </p:spPr>
      </p:pic>
      <p:pic>
        <p:nvPicPr>
          <p:cNvPr id="32" name="Espaço Reservado para Imagem 31">
            <a:extLst>
              <a:ext uri="{FF2B5EF4-FFF2-40B4-BE49-F238E27FC236}">
                <a16:creationId xmlns:a16="http://schemas.microsoft.com/office/drawing/2014/main" id="{5C64CD22-B7EF-7441-8521-33259972584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58" r="30058"/>
          <a:stretch/>
        </p:blipFill>
        <p:spPr>
          <a:xfrm>
            <a:off x="3536632" y="3333139"/>
            <a:ext cx="2470484" cy="2477721"/>
          </a:xfrm>
        </p:spPr>
      </p:pic>
      <p:sp>
        <p:nvSpPr>
          <p:cNvPr id="24" name="Espaço Reservado para Texto 23">
            <a:extLst>
              <a:ext uri="{FF2B5EF4-FFF2-40B4-BE49-F238E27FC236}">
                <a16:creationId xmlns:a16="http://schemas.microsoft.com/office/drawing/2014/main" id="{8F0A4508-CFA1-AA4D-BF49-AFDE1B6D8FC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75419" y="5922600"/>
            <a:ext cx="2531697" cy="442912"/>
          </a:xfrm>
        </p:spPr>
        <p:txBody>
          <a:bodyPr/>
          <a:lstStyle/>
          <a:p>
            <a:pPr algn="ctr"/>
            <a:r>
              <a:rPr lang="pt-BR" sz="1800" dirty="0" err="1"/>
              <a:t>Template</a:t>
            </a:r>
            <a:r>
              <a:rPr lang="pt-BR" sz="1800" dirty="0"/>
              <a:t> de item</a:t>
            </a:r>
          </a:p>
        </p:txBody>
      </p:sp>
      <p:sp>
        <p:nvSpPr>
          <p:cNvPr id="25" name="Espaço Reservado para Texto 24">
            <a:extLst>
              <a:ext uri="{FF2B5EF4-FFF2-40B4-BE49-F238E27FC236}">
                <a16:creationId xmlns:a16="http://schemas.microsoft.com/office/drawing/2014/main" id="{C91897F8-159C-CF41-AA6E-E6A6F726A49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536632" y="6822444"/>
            <a:ext cx="2470484" cy="1453540"/>
          </a:xfrm>
        </p:spPr>
        <p:txBody>
          <a:bodyPr/>
          <a:lstStyle/>
          <a:p>
            <a:r>
              <a:rPr lang="pt-BR" dirty="0"/>
              <a:t>Você pode criar templates para implementação de padrões ou qualquer outro código repetitivo</a:t>
            </a:r>
          </a:p>
        </p:txBody>
      </p:sp>
      <p:sp>
        <p:nvSpPr>
          <p:cNvPr id="26" name="Espaço Reservado para Texto 25">
            <a:extLst>
              <a:ext uri="{FF2B5EF4-FFF2-40B4-BE49-F238E27FC236}">
                <a16:creationId xmlns:a16="http://schemas.microsoft.com/office/drawing/2014/main" id="{2D44250D-EAF9-1848-81D0-4AD9F57FB24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989694" y="5922600"/>
            <a:ext cx="2441075" cy="442912"/>
          </a:xfrm>
        </p:spPr>
        <p:txBody>
          <a:bodyPr/>
          <a:lstStyle/>
          <a:p>
            <a:pPr algn="ctr"/>
            <a:r>
              <a:rPr lang="pt-BR" sz="1800" dirty="0" err="1"/>
              <a:t>Template</a:t>
            </a:r>
            <a:r>
              <a:rPr lang="pt-BR" sz="1800" dirty="0"/>
              <a:t> de projeto</a:t>
            </a:r>
          </a:p>
        </p:txBody>
      </p:sp>
      <p:sp>
        <p:nvSpPr>
          <p:cNvPr id="27" name="Espaço Reservado para Texto 26">
            <a:extLst>
              <a:ext uri="{FF2B5EF4-FFF2-40B4-BE49-F238E27FC236}">
                <a16:creationId xmlns:a16="http://schemas.microsoft.com/office/drawing/2014/main" id="{3BC01566-A190-3A4C-A7CE-56F0A92F3B3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960285" y="6822444"/>
            <a:ext cx="2470484" cy="1453540"/>
          </a:xfrm>
        </p:spPr>
        <p:txBody>
          <a:bodyPr/>
          <a:lstStyle/>
          <a:p>
            <a:r>
              <a:rPr lang="pt-BR" dirty="0"/>
              <a:t>O que precisa ter no meu tipo de projeto (Projeto de API, Domain, </a:t>
            </a:r>
            <a:r>
              <a:rPr lang="pt-BR" dirty="0" err="1"/>
              <a:t>InfraData</a:t>
            </a:r>
            <a:r>
              <a:rPr lang="pt-BR" dirty="0"/>
              <a:t>, etc...)</a:t>
            </a:r>
          </a:p>
        </p:txBody>
      </p:sp>
      <p:sp>
        <p:nvSpPr>
          <p:cNvPr id="28" name="Espaço Reservado para Texto 27">
            <a:extLst>
              <a:ext uri="{FF2B5EF4-FFF2-40B4-BE49-F238E27FC236}">
                <a16:creationId xmlns:a16="http://schemas.microsoft.com/office/drawing/2014/main" id="{B4EDB6C3-21EC-6847-A08B-EAA3C637C65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0383938" y="5922600"/>
            <a:ext cx="2470484" cy="442912"/>
          </a:xfrm>
        </p:spPr>
        <p:txBody>
          <a:bodyPr/>
          <a:lstStyle/>
          <a:p>
            <a:pPr algn="ctr"/>
            <a:r>
              <a:rPr lang="pt-BR" sz="1800" dirty="0" err="1"/>
              <a:t>Template</a:t>
            </a:r>
            <a:r>
              <a:rPr lang="pt-BR" sz="1800" dirty="0"/>
              <a:t> de </a:t>
            </a:r>
            <a:r>
              <a:rPr lang="pt-BR" sz="1800" dirty="0" err="1"/>
              <a:t>solution</a:t>
            </a:r>
            <a:endParaRPr lang="pt-BR" sz="1800" dirty="0"/>
          </a:p>
        </p:txBody>
      </p:sp>
      <p:sp>
        <p:nvSpPr>
          <p:cNvPr id="29" name="Espaço Reservado para Texto 28">
            <a:extLst>
              <a:ext uri="{FF2B5EF4-FFF2-40B4-BE49-F238E27FC236}">
                <a16:creationId xmlns:a16="http://schemas.microsoft.com/office/drawing/2014/main" id="{7915E36C-1357-A84F-B348-F724B291E32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0383938" y="6822444"/>
            <a:ext cx="2470484" cy="1453540"/>
          </a:xfrm>
        </p:spPr>
        <p:txBody>
          <a:bodyPr/>
          <a:lstStyle/>
          <a:p>
            <a:r>
              <a:rPr lang="pt-BR" sz="1200" dirty="0"/>
              <a:t>(Novíssimo!)</a:t>
            </a:r>
          </a:p>
          <a:p>
            <a:r>
              <a:rPr lang="pt-BR" dirty="0"/>
              <a:t>Você criar </a:t>
            </a:r>
            <a:r>
              <a:rPr lang="pt-BR" dirty="0" err="1"/>
              <a:t>template</a:t>
            </a:r>
            <a:r>
              <a:rPr lang="pt-BR" dirty="0"/>
              <a:t> para uma solução inteira</a:t>
            </a:r>
            <a:br>
              <a:rPr lang="pt-BR" dirty="0"/>
            </a:br>
            <a:r>
              <a:rPr lang="pt-BR" sz="1100" dirty="0"/>
              <a:t>(VS 16.10)</a:t>
            </a:r>
            <a:endParaRPr lang="pt-BR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0CC6F1B6-EC49-C743-9B57-E28F8BB1028E}"/>
              </a:ext>
            </a:extLst>
          </p:cNvPr>
          <p:cNvSpPr txBox="1"/>
          <p:nvPr/>
        </p:nvSpPr>
        <p:spPr>
          <a:xfrm>
            <a:off x="6775554" y="3597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028773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D531B80-3CAE-E543-AECC-A25F063384C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26F248E-71AE-5248-AFB5-8B31430DA60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pt-BR" dirty="0"/>
              <a:t>Substituição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17FCF177-5005-4B19-8726-D45C4607E3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38698" y="2233138"/>
            <a:ext cx="3629532" cy="6792273"/>
          </a:xfrm>
          <a:prstGeom prst="rect">
            <a:avLst/>
          </a:prstGeom>
        </p:spPr>
      </p:pic>
      <p:sp>
        <p:nvSpPr>
          <p:cNvPr id="11" name="Seta: para Cima 10">
            <a:extLst>
              <a:ext uri="{FF2B5EF4-FFF2-40B4-BE49-F238E27FC236}">
                <a16:creationId xmlns:a16="http://schemas.microsoft.com/office/drawing/2014/main" id="{815FF5BC-226F-4D37-8113-0E2CBF101CEA}"/>
              </a:ext>
            </a:extLst>
          </p:cNvPr>
          <p:cNvSpPr/>
          <p:nvPr/>
        </p:nvSpPr>
        <p:spPr>
          <a:xfrm rot="3918442">
            <a:off x="10731500" y="1812906"/>
            <a:ext cx="596900" cy="2374900"/>
          </a:xfrm>
          <a:prstGeom prst="upArrow">
            <a:avLst/>
          </a:prstGeom>
          <a:solidFill>
            <a:srgbClr val="0B54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" name="Seta: para Cima 11">
            <a:extLst>
              <a:ext uri="{FF2B5EF4-FFF2-40B4-BE49-F238E27FC236}">
                <a16:creationId xmlns:a16="http://schemas.microsoft.com/office/drawing/2014/main" id="{B73C4159-DB3E-4DB3-9506-B1E665763CF2}"/>
              </a:ext>
            </a:extLst>
          </p:cNvPr>
          <p:cNvSpPr/>
          <p:nvPr/>
        </p:nvSpPr>
        <p:spPr>
          <a:xfrm rot="5400000">
            <a:off x="10972800" y="4612142"/>
            <a:ext cx="596900" cy="2374900"/>
          </a:xfrm>
          <a:prstGeom prst="upArrow">
            <a:avLst/>
          </a:prstGeom>
          <a:solidFill>
            <a:srgbClr val="0B54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3" name="Seta: para Cima 12">
            <a:extLst>
              <a:ext uri="{FF2B5EF4-FFF2-40B4-BE49-F238E27FC236}">
                <a16:creationId xmlns:a16="http://schemas.microsoft.com/office/drawing/2014/main" id="{6C76C853-9F24-4DAC-AFE3-88C0B73FCBEA}"/>
              </a:ext>
            </a:extLst>
          </p:cNvPr>
          <p:cNvSpPr/>
          <p:nvPr/>
        </p:nvSpPr>
        <p:spPr>
          <a:xfrm rot="7021356">
            <a:off x="10854058" y="7032585"/>
            <a:ext cx="596900" cy="2374900"/>
          </a:xfrm>
          <a:prstGeom prst="upArrow">
            <a:avLst/>
          </a:prstGeom>
          <a:solidFill>
            <a:srgbClr val="0B54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86389AAC-0565-4AFA-B582-8FC01E46B5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9143" y="5296355"/>
            <a:ext cx="7358508" cy="968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1820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D531B80-3CAE-E543-AECC-A25F063384C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26F248E-71AE-5248-AFB5-8B31430DA60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pt-BR" dirty="0"/>
              <a:t>Parâmetros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B70F960C-AA9E-441E-B8D7-9DEBFBA1EF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8209" y="3779571"/>
            <a:ext cx="6394523" cy="3211795"/>
          </a:xfrm>
          <a:prstGeom prst="rect">
            <a:avLst/>
          </a:prstGeom>
        </p:spPr>
      </p:pic>
      <p:sp>
        <p:nvSpPr>
          <p:cNvPr id="11" name="Seta: para Cima 10">
            <a:extLst>
              <a:ext uri="{FF2B5EF4-FFF2-40B4-BE49-F238E27FC236}">
                <a16:creationId xmlns:a16="http://schemas.microsoft.com/office/drawing/2014/main" id="{815FF5BC-226F-4D37-8113-0E2CBF101CEA}"/>
              </a:ext>
            </a:extLst>
          </p:cNvPr>
          <p:cNvSpPr/>
          <p:nvPr/>
        </p:nvSpPr>
        <p:spPr>
          <a:xfrm rot="7615806">
            <a:off x="8356705" y="2150989"/>
            <a:ext cx="596900" cy="2374900"/>
          </a:xfrm>
          <a:prstGeom prst="upArrow">
            <a:avLst/>
          </a:prstGeom>
          <a:solidFill>
            <a:srgbClr val="0B54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A035D6B6-44C1-47E8-8661-587E7771A4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4868" y="7595411"/>
            <a:ext cx="11354782" cy="1249248"/>
          </a:xfrm>
          <a:prstGeom prst="rect">
            <a:avLst/>
          </a:prstGeom>
        </p:spPr>
      </p:pic>
      <p:sp>
        <p:nvSpPr>
          <p:cNvPr id="12" name="Seta: para Cima 11">
            <a:extLst>
              <a:ext uri="{FF2B5EF4-FFF2-40B4-BE49-F238E27FC236}">
                <a16:creationId xmlns:a16="http://schemas.microsoft.com/office/drawing/2014/main" id="{B73C4159-DB3E-4DB3-9506-B1E665763CF2}"/>
              </a:ext>
            </a:extLst>
          </p:cNvPr>
          <p:cNvSpPr/>
          <p:nvPr/>
        </p:nvSpPr>
        <p:spPr>
          <a:xfrm rot="6830631">
            <a:off x="3726487" y="6182056"/>
            <a:ext cx="596900" cy="2374900"/>
          </a:xfrm>
          <a:prstGeom prst="upArrow">
            <a:avLst/>
          </a:prstGeom>
          <a:solidFill>
            <a:srgbClr val="0B54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850CAD41-4813-426F-87B7-F475B3ADB8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5629" y="3734428"/>
            <a:ext cx="6378477" cy="209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8541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41B8450-48A2-4344-9B3C-702E300026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64785" y="4427984"/>
            <a:ext cx="6560815" cy="2117812"/>
          </a:xfrm>
        </p:spPr>
        <p:txBody>
          <a:bodyPr/>
          <a:lstStyle/>
          <a:p>
            <a:r>
              <a:rPr lang="pt-BR" dirty="0"/>
              <a:t>Onde conseguir </a:t>
            </a:r>
            <a:r>
              <a:rPr lang="pt-BR" dirty="0">
                <a:solidFill>
                  <a:schemeClr val="bg2">
                    <a:lumMod val="50000"/>
                  </a:schemeClr>
                </a:solidFill>
              </a:rPr>
              <a:t>mais</a:t>
            </a:r>
            <a:r>
              <a:rPr lang="pt-BR" dirty="0"/>
              <a:t> informações</a:t>
            </a:r>
          </a:p>
        </p:txBody>
      </p:sp>
      <p:pic>
        <p:nvPicPr>
          <p:cNvPr id="8" name="Espaço Reservado para Imagem 4">
            <a:extLst>
              <a:ext uri="{FF2B5EF4-FFF2-40B4-BE49-F238E27FC236}">
                <a16:creationId xmlns:a16="http://schemas.microsoft.com/office/drawing/2014/main" id="{F9B9E8EA-192A-41EE-B94F-110E69DE29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52" r="17752"/>
          <a:stretch/>
        </p:blipFill>
        <p:spPr>
          <a:xfrm>
            <a:off x="1269417" y="2623137"/>
            <a:ext cx="4851871" cy="4231510"/>
          </a:xfrm>
          <a:custGeom>
            <a:avLst/>
            <a:gdLst>
              <a:gd name="connsiteX0" fmla="*/ 0 w 4851871"/>
              <a:gd name="connsiteY0" fmla="*/ 2173905 h 4231510"/>
              <a:gd name="connsiteX1" fmla="*/ 2216168 w 4851871"/>
              <a:gd name="connsiteY1" fmla="*/ 2173905 h 4231510"/>
              <a:gd name="connsiteX2" fmla="*/ 3545871 w 4851871"/>
              <a:gd name="connsiteY2" fmla="*/ 4230867 h 4231510"/>
              <a:gd name="connsiteX3" fmla="*/ 1167843 w 4851871"/>
              <a:gd name="connsiteY3" fmla="*/ 4210244 h 4231510"/>
              <a:gd name="connsiteX4" fmla="*/ 3647542 w 4851871"/>
              <a:gd name="connsiteY4" fmla="*/ 62257 h 4231510"/>
              <a:gd name="connsiteX5" fmla="*/ 3790614 w 4851871"/>
              <a:gd name="connsiteY5" fmla="*/ 295070 h 4231510"/>
              <a:gd name="connsiteX6" fmla="*/ 4851871 w 4851871"/>
              <a:gd name="connsiteY6" fmla="*/ 2130232 h 4231510"/>
              <a:gd name="connsiteX7" fmla="*/ 3620056 w 4851871"/>
              <a:gd name="connsiteY7" fmla="*/ 4231510 h 4231510"/>
              <a:gd name="connsiteX8" fmla="*/ 3590179 w 4851871"/>
              <a:gd name="connsiteY8" fmla="*/ 4231251 h 4231510"/>
              <a:gd name="connsiteX9" fmla="*/ 3625741 w 4851871"/>
              <a:gd name="connsiteY9" fmla="*/ 4208262 h 4231510"/>
              <a:gd name="connsiteX10" fmla="*/ 3630454 w 4851871"/>
              <a:gd name="connsiteY10" fmla="*/ 4186318 h 4231510"/>
              <a:gd name="connsiteX11" fmla="*/ 2295026 w 4851871"/>
              <a:gd name="connsiteY11" fmla="*/ 2120500 h 4231510"/>
              <a:gd name="connsiteX12" fmla="*/ 3646033 w 4851871"/>
              <a:gd name="connsiteY12" fmla="*/ 70105 h 4231510"/>
              <a:gd name="connsiteX13" fmla="*/ 1220117 w 4851871"/>
              <a:gd name="connsiteY13" fmla="*/ 0 h 4231510"/>
              <a:gd name="connsiteX14" fmla="*/ 3609283 w 4851871"/>
              <a:gd name="connsiteY14" fmla="*/ 0 h 4231510"/>
              <a:gd name="connsiteX15" fmla="*/ 3637048 w 4851871"/>
              <a:gd name="connsiteY15" fmla="*/ 45180 h 4231510"/>
              <a:gd name="connsiteX16" fmla="*/ 3588507 w 4851871"/>
              <a:gd name="connsiteY16" fmla="*/ 13196 h 4231510"/>
              <a:gd name="connsiteX17" fmla="*/ 3566523 w 4851871"/>
              <a:gd name="connsiteY17" fmla="*/ 17716 h 4231510"/>
              <a:gd name="connsiteX18" fmla="*/ 2220358 w 4851871"/>
              <a:gd name="connsiteY18" fmla="*/ 2060762 h 4231510"/>
              <a:gd name="connsiteX19" fmla="*/ 4225 w 4851871"/>
              <a:gd name="connsiteY19" fmla="*/ 2060762 h 4231510"/>
              <a:gd name="connsiteX20" fmla="*/ 6765 w 4851871"/>
              <a:gd name="connsiteY20" fmla="*/ 2055865 h 4231510"/>
              <a:gd name="connsiteX21" fmla="*/ 1220117 w 4851871"/>
              <a:gd name="connsiteY21" fmla="*/ 0 h 4231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851871" h="4231510">
                <a:moveTo>
                  <a:pt x="0" y="2173905"/>
                </a:moveTo>
                <a:lnTo>
                  <a:pt x="2216168" y="2173905"/>
                </a:lnTo>
                <a:lnTo>
                  <a:pt x="3545871" y="4230867"/>
                </a:lnTo>
                <a:lnTo>
                  <a:pt x="1167843" y="4210244"/>
                </a:lnTo>
                <a:close/>
                <a:moveTo>
                  <a:pt x="3647542" y="62257"/>
                </a:moveTo>
                <a:lnTo>
                  <a:pt x="3790614" y="295070"/>
                </a:lnTo>
                <a:cubicBezTo>
                  <a:pt x="4191086" y="960176"/>
                  <a:pt x="4447101" y="1475337"/>
                  <a:pt x="4851871" y="2130232"/>
                </a:cubicBezTo>
                <a:cubicBezTo>
                  <a:pt x="3606559" y="4250832"/>
                  <a:pt x="4240061" y="3282441"/>
                  <a:pt x="3620056" y="4231510"/>
                </a:cubicBezTo>
                <a:lnTo>
                  <a:pt x="3590179" y="4231251"/>
                </a:lnTo>
                <a:lnTo>
                  <a:pt x="3625741" y="4208262"/>
                </a:lnTo>
                <a:cubicBezTo>
                  <a:pt x="3633102" y="4203503"/>
                  <a:pt x="3635212" y="4193679"/>
                  <a:pt x="3630454" y="4186318"/>
                </a:cubicBezTo>
                <a:lnTo>
                  <a:pt x="2295026" y="2120500"/>
                </a:lnTo>
                <a:lnTo>
                  <a:pt x="3646033" y="70105"/>
                </a:lnTo>
                <a:close/>
                <a:moveTo>
                  <a:pt x="1220117" y="0"/>
                </a:moveTo>
                <a:lnTo>
                  <a:pt x="3609283" y="0"/>
                </a:lnTo>
                <a:lnTo>
                  <a:pt x="3637048" y="45180"/>
                </a:lnTo>
                <a:lnTo>
                  <a:pt x="3588507" y="13196"/>
                </a:lnTo>
                <a:cubicBezTo>
                  <a:pt x="3581188" y="8373"/>
                  <a:pt x="3571346" y="10397"/>
                  <a:pt x="3566523" y="17716"/>
                </a:cubicBezTo>
                <a:lnTo>
                  <a:pt x="2220358" y="2060762"/>
                </a:lnTo>
                <a:lnTo>
                  <a:pt x="4225" y="2060762"/>
                </a:lnTo>
                <a:lnTo>
                  <a:pt x="6765" y="2055865"/>
                </a:lnTo>
                <a:cubicBezTo>
                  <a:pt x="201914" y="1684690"/>
                  <a:pt x="1152790" y="0"/>
                  <a:pt x="1220117" y="0"/>
                </a:cubicBezTo>
                <a:close/>
              </a:path>
            </a:pathLst>
          </a:custGeom>
          <a:solidFill>
            <a:schemeClr val="tx2"/>
          </a:solidFill>
        </p:spPr>
      </p:pic>
    </p:spTree>
    <p:extLst>
      <p:ext uri="{BB962C8B-B14F-4D97-AF65-F5344CB8AC3E}">
        <p14:creationId xmlns:p14="http://schemas.microsoft.com/office/powerpoint/2010/main" val="31051047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C4770A72-8027-7F4E-9975-F4D890A3852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27074" r="27074"/>
          <a:stretch>
            <a:fillRect/>
          </a:stretch>
        </p:blipFill>
        <p:spPr/>
      </p:pic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618453A-578A-A54E-B98E-8F89807F9B5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dirty="0"/>
              <a:t>Por que templates?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0A44FB8-74B9-0945-8AC0-DF1D9125C2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t-BR" dirty="0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6127975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3">
            <a:extLst>
              <a:ext uri="{FF2B5EF4-FFF2-40B4-BE49-F238E27FC236}">
                <a16:creationId xmlns:a16="http://schemas.microsoft.com/office/drawing/2014/main" id="{D6356252-FA49-4B74-9F8B-1F7D68DE7EA6}"/>
              </a:ext>
            </a:extLst>
          </p:cNvPr>
          <p:cNvGrpSpPr>
            <a:grpSpLocks/>
          </p:cNvGrpSpPr>
          <p:nvPr/>
        </p:nvGrpSpPr>
        <p:grpSpPr bwMode="auto">
          <a:xfrm>
            <a:off x="-11284" y="9020863"/>
            <a:ext cx="16260934" cy="155221"/>
            <a:chOff x="0" y="0"/>
            <a:chExt cx="5764" cy="181"/>
          </a:xfrm>
        </p:grpSpPr>
        <p:sp>
          <p:nvSpPr>
            <p:cNvPr id="6" name="Rectangle 64">
              <a:extLst>
                <a:ext uri="{FF2B5EF4-FFF2-40B4-BE49-F238E27FC236}">
                  <a16:creationId xmlns:a16="http://schemas.microsoft.com/office/drawing/2014/main" id="{AF55C141-0BC4-41DE-BE9E-775AE13B2BE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0" y="0"/>
              <a:ext cx="968" cy="181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7" name="Rectangle 65">
              <a:extLst>
                <a:ext uri="{FF2B5EF4-FFF2-40B4-BE49-F238E27FC236}">
                  <a16:creationId xmlns:a16="http://schemas.microsoft.com/office/drawing/2014/main" id="{351C525F-1561-473C-B4CA-165D21EEECF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65" y="0"/>
              <a:ext cx="963" cy="181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pt-BR"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</a:p>
          </p:txBody>
        </p:sp>
        <p:sp>
          <p:nvSpPr>
            <p:cNvPr id="8" name="Rectangle 66">
              <a:extLst>
                <a:ext uri="{FF2B5EF4-FFF2-40B4-BE49-F238E27FC236}">
                  <a16:creationId xmlns:a16="http://schemas.microsoft.com/office/drawing/2014/main" id="{7A63B591-806C-4FE5-AD78-3867607E9E4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27" y="0"/>
              <a:ext cx="963" cy="181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9" name="Rectangle 67">
              <a:extLst>
                <a:ext uri="{FF2B5EF4-FFF2-40B4-BE49-F238E27FC236}">
                  <a16:creationId xmlns:a16="http://schemas.microsoft.com/office/drawing/2014/main" id="{B0D63618-70EF-4E7C-A444-23757551644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90" y="0"/>
              <a:ext cx="959" cy="181"/>
            </a:xfrm>
            <a:prstGeom prst="rect">
              <a:avLst/>
            </a:prstGeom>
            <a:solidFill>
              <a:srgbClr val="59595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10" name="Rectangle 68">
              <a:extLst>
                <a:ext uri="{FF2B5EF4-FFF2-40B4-BE49-F238E27FC236}">
                  <a16:creationId xmlns:a16="http://schemas.microsoft.com/office/drawing/2014/main" id="{49B31D8A-9847-48AA-9799-F5C384DFF08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842" y="0"/>
              <a:ext cx="963" cy="181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11" name="Rectangle 69">
              <a:extLst>
                <a:ext uri="{FF2B5EF4-FFF2-40B4-BE49-F238E27FC236}">
                  <a16:creationId xmlns:a16="http://schemas.microsoft.com/office/drawing/2014/main" id="{22F62757-D070-449E-B81E-A7B2461DCE1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801" y="0"/>
              <a:ext cx="963" cy="181"/>
            </a:xfrm>
            <a:prstGeom prst="rect">
              <a:avLst/>
            </a:prstGeom>
            <a:solidFill>
              <a:srgbClr val="D0CECE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grpSp>
        <p:nvGrpSpPr>
          <p:cNvPr id="12" name="Group 56">
            <a:extLst>
              <a:ext uri="{FF2B5EF4-FFF2-40B4-BE49-F238E27FC236}">
                <a16:creationId xmlns:a16="http://schemas.microsoft.com/office/drawing/2014/main" id="{7E1CC405-2FC9-4993-A893-5025656297C9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6260934" cy="383822"/>
            <a:chOff x="0" y="0"/>
            <a:chExt cx="5764" cy="181"/>
          </a:xfrm>
        </p:grpSpPr>
        <p:sp>
          <p:nvSpPr>
            <p:cNvPr id="13" name="Rectangle 57">
              <a:extLst>
                <a:ext uri="{FF2B5EF4-FFF2-40B4-BE49-F238E27FC236}">
                  <a16:creationId xmlns:a16="http://schemas.microsoft.com/office/drawing/2014/main" id="{AD895B90-A289-4B13-AFFF-CA79BA4ED0B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0" y="0"/>
              <a:ext cx="968" cy="18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14" name="Rectangle 58">
              <a:extLst>
                <a:ext uri="{FF2B5EF4-FFF2-40B4-BE49-F238E27FC236}">
                  <a16:creationId xmlns:a16="http://schemas.microsoft.com/office/drawing/2014/main" id="{3046CE81-ADFF-45CC-AFF5-78F83B60E16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65" y="0"/>
              <a:ext cx="963" cy="18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pt-BR"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</a:p>
          </p:txBody>
        </p:sp>
        <p:sp>
          <p:nvSpPr>
            <p:cNvPr id="15" name="Rectangle 59">
              <a:extLst>
                <a:ext uri="{FF2B5EF4-FFF2-40B4-BE49-F238E27FC236}">
                  <a16:creationId xmlns:a16="http://schemas.microsoft.com/office/drawing/2014/main" id="{171F7ECF-2321-437F-B988-B038F52A847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27" y="0"/>
              <a:ext cx="963" cy="18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16" name="Rectangle 60">
              <a:extLst>
                <a:ext uri="{FF2B5EF4-FFF2-40B4-BE49-F238E27FC236}">
                  <a16:creationId xmlns:a16="http://schemas.microsoft.com/office/drawing/2014/main" id="{47FAF3AA-E5F5-4C12-A5AF-EE029551A06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90" y="0"/>
              <a:ext cx="959" cy="181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17" name="Rectangle 61">
              <a:extLst>
                <a:ext uri="{FF2B5EF4-FFF2-40B4-BE49-F238E27FC236}">
                  <a16:creationId xmlns:a16="http://schemas.microsoft.com/office/drawing/2014/main" id="{9891D16D-F43A-4639-BD57-62E91FEDC82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842" y="0"/>
              <a:ext cx="963" cy="18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18" name="Rectangle 62">
              <a:extLst>
                <a:ext uri="{FF2B5EF4-FFF2-40B4-BE49-F238E27FC236}">
                  <a16:creationId xmlns:a16="http://schemas.microsoft.com/office/drawing/2014/main" id="{EBC631BD-9C8A-4E05-B19E-15362855A93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801" y="0"/>
              <a:ext cx="963" cy="181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sp>
        <p:nvSpPr>
          <p:cNvPr id="19" name="Rectangle 2">
            <a:extLst>
              <a:ext uri="{FF2B5EF4-FFF2-40B4-BE49-F238E27FC236}">
                <a16:creationId xmlns:a16="http://schemas.microsoft.com/office/drawing/2014/main" id="{0104A069-2844-469C-A684-F51D763FBA87}"/>
              </a:ext>
            </a:extLst>
          </p:cNvPr>
          <p:cNvSpPr/>
          <p:nvPr/>
        </p:nvSpPr>
        <p:spPr>
          <a:xfrm>
            <a:off x="-1" y="-1"/>
            <a:ext cx="5453226" cy="914400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362B5F8C-A2E9-448E-B97B-C2B3496DCAB7}"/>
              </a:ext>
            </a:extLst>
          </p:cNvPr>
          <p:cNvSpPr txBox="1"/>
          <p:nvPr/>
        </p:nvSpPr>
        <p:spPr>
          <a:xfrm>
            <a:off x="368968" y="3888760"/>
            <a:ext cx="4678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 err="1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Channel</a:t>
            </a:r>
            <a:r>
              <a:rPr lang="pt-BR" sz="4000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9</a:t>
            </a:r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DF9EFC4D-4BA5-4B72-94FA-466D0FB0B8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37" y="907196"/>
            <a:ext cx="4678362" cy="2074368"/>
          </a:xfrm>
          <a:prstGeom prst="rect">
            <a:avLst/>
          </a:prstGeom>
        </p:spPr>
      </p:pic>
      <p:sp>
        <p:nvSpPr>
          <p:cNvPr id="22" name="Espaço Reservado para Conteúdo 2">
            <a:extLst>
              <a:ext uri="{FF2B5EF4-FFF2-40B4-BE49-F238E27FC236}">
                <a16:creationId xmlns:a16="http://schemas.microsoft.com/office/drawing/2014/main" id="{1E60A61E-1887-42DD-8B82-7B792AE4B18D}"/>
              </a:ext>
            </a:extLst>
          </p:cNvPr>
          <p:cNvSpPr txBox="1">
            <a:spLocks/>
          </p:cNvSpPr>
          <p:nvPr/>
        </p:nvSpPr>
        <p:spPr>
          <a:xfrm>
            <a:off x="6564966" y="5590060"/>
            <a:ext cx="8587047" cy="1949252"/>
          </a:xfrm>
          <a:prstGeom prst="rect">
            <a:avLst/>
          </a:prstGeom>
          <a:noFill/>
          <a:ln w="12700">
            <a:miter lim="400000"/>
          </a:ln>
        </p:spPr>
        <p:txBody>
          <a:bodyPr lIns="50800" tIns="50800" rIns="50800" bIns="508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pt-BR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kern="120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Montserrat-Bold"/>
              </a:defRPr>
            </a:lvl1pPr>
            <a:lvl2pPr marL="0" marR="0" indent="228600" algn="l" defTabSz="8255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kern="1200" cap="all" spc="15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Montserrat-Bold"/>
              </a:defRPr>
            </a:lvl2pPr>
            <a:lvl3pPr marL="0" marR="0" indent="457200" algn="l" defTabSz="8255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kern="1200" cap="all" spc="15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Montserrat-Bold"/>
              </a:defRPr>
            </a:lvl3pPr>
            <a:lvl4pPr marL="0" marR="0" indent="685800" algn="l" defTabSz="8255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kern="1200" cap="all" spc="15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Montserrat-Bold"/>
              </a:defRPr>
            </a:lvl4pPr>
            <a:lvl5pPr marL="0" marR="0" indent="914400" algn="l" defTabSz="8255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kern="1200" cap="all" spc="15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Montserrat-Bold"/>
              </a:defRPr>
            </a:lvl5pPr>
            <a:lvl6pPr marL="0" marR="0" indent="1143000" algn="l" defTabSz="825500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kern="1200" cap="all" spc="15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Montserrat-Bold"/>
              </a:defRPr>
            </a:lvl6pPr>
            <a:lvl7pPr marL="0" marR="0" indent="1371600" algn="l" defTabSz="825500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kern="1200" cap="all" spc="15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Montserrat-Bold"/>
              </a:defRPr>
            </a:lvl7pPr>
            <a:lvl8pPr marL="0" marR="0" indent="1600200" algn="l" defTabSz="825500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kern="1200" cap="all" spc="15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Montserrat-Bold"/>
              </a:defRPr>
            </a:lvl8pPr>
            <a:lvl9pPr marL="0" marR="0" indent="1828800" algn="l" defTabSz="825500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kern="1200" cap="all" spc="15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Montserrat-Bold"/>
              </a:defRPr>
            </a:lvl9pPr>
          </a:lstStyle>
          <a:p>
            <a:r>
              <a:rPr lang="pt-BR" dirty="0">
                <a:solidFill>
                  <a:schemeClr val="bg2">
                    <a:lumMod val="50000"/>
                  </a:schemeClr>
                </a:solidFill>
              </a:rPr>
              <a:t>https://channel9.msdn.com/</a:t>
            </a:r>
            <a:br>
              <a:rPr lang="pt-BR" dirty="0"/>
            </a:br>
            <a:r>
              <a:rPr lang="en-US" b="0" dirty="0">
                <a:solidFill>
                  <a:srgbClr val="004E8E"/>
                </a:solidFill>
                <a:latin typeface="segoe-ui_semilight"/>
              </a:rPr>
              <a:t>Create .NET Core Projects with the Command Line</a:t>
            </a:r>
            <a:br>
              <a:rPr lang="pt-BR" dirty="0"/>
            </a:br>
            <a:br>
              <a:rPr lang="pt-BR" dirty="0"/>
            </a:br>
            <a:r>
              <a:rPr lang="en-US" b="0" dirty="0">
                <a:solidFill>
                  <a:srgbClr val="004E8E"/>
                </a:solidFill>
                <a:latin typeface="segoe-ui_semilight"/>
              </a:rPr>
              <a:t> </a:t>
            </a:r>
            <a:endParaRPr lang="pt-BR" dirty="0"/>
          </a:p>
        </p:txBody>
      </p:sp>
      <p:pic>
        <p:nvPicPr>
          <p:cNvPr id="23" name="Picture 2" descr="Add a Parameter to a .NET Core Project Template">
            <a:extLst>
              <a:ext uri="{FF2B5EF4-FFF2-40B4-BE49-F238E27FC236}">
                <a16:creationId xmlns:a16="http://schemas.microsoft.com/office/drawing/2014/main" id="{0A376042-5B9D-4229-84ED-A67ED0F23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0090" y="2589967"/>
            <a:ext cx="48768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55906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3">
            <a:extLst>
              <a:ext uri="{FF2B5EF4-FFF2-40B4-BE49-F238E27FC236}">
                <a16:creationId xmlns:a16="http://schemas.microsoft.com/office/drawing/2014/main" id="{D6356252-FA49-4B74-9F8B-1F7D68DE7EA6}"/>
              </a:ext>
            </a:extLst>
          </p:cNvPr>
          <p:cNvGrpSpPr>
            <a:grpSpLocks/>
          </p:cNvGrpSpPr>
          <p:nvPr/>
        </p:nvGrpSpPr>
        <p:grpSpPr bwMode="auto">
          <a:xfrm>
            <a:off x="-11284" y="9020863"/>
            <a:ext cx="16260934" cy="155221"/>
            <a:chOff x="0" y="0"/>
            <a:chExt cx="5764" cy="181"/>
          </a:xfrm>
        </p:grpSpPr>
        <p:sp>
          <p:nvSpPr>
            <p:cNvPr id="6" name="Rectangle 64">
              <a:extLst>
                <a:ext uri="{FF2B5EF4-FFF2-40B4-BE49-F238E27FC236}">
                  <a16:creationId xmlns:a16="http://schemas.microsoft.com/office/drawing/2014/main" id="{AF55C141-0BC4-41DE-BE9E-775AE13B2BE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0" y="0"/>
              <a:ext cx="968" cy="181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7" name="Rectangle 65">
              <a:extLst>
                <a:ext uri="{FF2B5EF4-FFF2-40B4-BE49-F238E27FC236}">
                  <a16:creationId xmlns:a16="http://schemas.microsoft.com/office/drawing/2014/main" id="{351C525F-1561-473C-B4CA-165D21EEECF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65" y="0"/>
              <a:ext cx="963" cy="181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pt-BR"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</a:p>
          </p:txBody>
        </p:sp>
        <p:sp>
          <p:nvSpPr>
            <p:cNvPr id="8" name="Rectangle 66">
              <a:extLst>
                <a:ext uri="{FF2B5EF4-FFF2-40B4-BE49-F238E27FC236}">
                  <a16:creationId xmlns:a16="http://schemas.microsoft.com/office/drawing/2014/main" id="{7A63B591-806C-4FE5-AD78-3867607E9E4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27" y="0"/>
              <a:ext cx="963" cy="181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9" name="Rectangle 67">
              <a:extLst>
                <a:ext uri="{FF2B5EF4-FFF2-40B4-BE49-F238E27FC236}">
                  <a16:creationId xmlns:a16="http://schemas.microsoft.com/office/drawing/2014/main" id="{B0D63618-70EF-4E7C-A444-23757551644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90" y="0"/>
              <a:ext cx="959" cy="181"/>
            </a:xfrm>
            <a:prstGeom prst="rect">
              <a:avLst/>
            </a:prstGeom>
            <a:solidFill>
              <a:srgbClr val="59595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10" name="Rectangle 68">
              <a:extLst>
                <a:ext uri="{FF2B5EF4-FFF2-40B4-BE49-F238E27FC236}">
                  <a16:creationId xmlns:a16="http://schemas.microsoft.com/office/drawing/2014/main" id="{49B31D8A-9847-48AA-9799-F5C384DFF08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842" y="0"/>
              <a:ext cx="963" cy="181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11" name="Rectangle 69">
              <a:extLst>
                <a:ext uri="{FF2B5EF4-FFF2-40B4-BE49-F238E27FC236}">
                  <a16:creationId xmlns:a16="http://schemas.microsoft.com/office/drawing/2014/main" id="{22F62757-D070-449E-B81E-A7B2461DCE1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801" y="0"/>
              <a:ext cx="963" cy="181"/>
            </a:xfrm>
            <a:prstGeom prst="rect">
              <a:avLst/>
            </a:prstGeom>
            <a:solidFill>
              <a:srgbClr val="D0CEC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grpSp>
        <p:nvGrpSpPr>
          <p:cNvPr id="12" name="Group 56">
            <a:extLst>
              <a:ext uri="{FF2B5EF4-FFF2-40B4-BE49-F238E27FC236}">
                <a16:creationId xmlns:a16="http://schemas.microsoft.com/office/drawing/2014/main" id="{7E1CC405-2FC9-4993-A893-5025656297C9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6260934" cy="383822"/>
            <a:chOff x="0" y="0"/>
            <a:chExt cx="5764" cy="181"/>
          </a:xfrm>
        </p:grpSpPr>
        <p:sp>
          <p:nvSpPr>
            <p:cNvPr id="13" name="Rectangle 57">
              <a:extLst>
                <a:ext uri="{FF2B5EF4-FFF2-40B4-BE49-F238E27FC236}">
                  <a16:creationId xmlns:a16="http://schemas.microsoft.com/office/drawing/2014/main" id="{AD895B90-A289-4B13-AFFF-CA79BA4ED0B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0" y="0"/>
              <a:ext cx="968" cy="18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14" name="Rectangle 58">
              <a:extLst>
                <a:ext uri="{FF2B5EF4-FFF2-40B4-BE49-F238E27FC236}">
                  <a16:creationId xmlns:a16="http://schemas.microsoft.com/office/drawing/2014/main" id="{3046CE81-ADFF-45CC-AFF5-78F83B60E16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65" y="0"/>
              <a:ext cx="963" cy="18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pt-BR"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</a:p>
          </p:txBody>
        </p:sp>
        <p:sp>
          <p:nvSpPr>
            <p:cNvPr id="15" name="Rectangle 59">
              <a:extLst>
                <a:ext uri="{FF2B5EF4-FFF2-40B4-BE49-F238E27FC236}">
                  <a16:creationId xmlns:a16="http://schemas.microsoft.com/office/drawing/2014/main" id="{171F7ECF-2321-437F-B988-B038F52A847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27" y="0"/>
              <a:ext cx="963" cy="18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16" name="Rectangle 60">
              <a:extLst>
                <a:ext uri="{FF2B5EF4-FFF2-40B4-BE49-F238E27FC236}">
                  <a16:creationId xmlns:a16="http://schemas.microsoft.com/office/drawing/2014/main" id="{47FAF3AA-E5F5-4C12-A5AF-EE029551A06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90" y="0"/>
              <a:ext cx="959" cy="181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17" name="Rectangle 61">
              <a:extLst>
                <a:ext uri="{FF2B5EF4-FFF2-40B4-BE49-F238E27FC236}">
                  <a16:creationId xmlns:a16="http://schemas.microsoft.com/office/drawing/2014/main" id="{9891D16D-F43A-4639-BD57-62E91FEDC82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842" y="0"/>
              <a:ext cx="963" cy="18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18" name="Rectangle 62">
              <a:extLst>
                <a:ext uri="{FF2B5EF4-FFF2-40B4-BE49-F238E27FC236}">
                  <a16:creationId xmlns:a16="http://schemas.microsoft.com/office/drawing/2014/main" id="{EBC631BD-9C8A-4E05-B19E-15362855A93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801" y="0"/>
              <a:ext cx="963" cy="181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sp>
        <p:nvSpPr>
          <p:cNvPr id="19" name="Rectangle 2">
            <a:extLst>
              <a:ext uri="{FF2B5EF4-FFF2-40B4-BE49-F238E27FC236}">
                <a16:creationId xmlns:a16="http://schemas.microsoft.com/office/drawing/2014/main" id="{0104A069-2844-469C-A684-F51D763FBA87}"/>
              </a:ext>
            </a:extLst>
          </p:cNvPr>
          <p:cNvSpPr/>
          <p:nvPr/>
        </p:nvSpPr>
        <p:spPr>
          <a:xfrm>
            <a:off x="-1" y="-1"/>
            <a:ext cx="5453226" cy="914400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362B5F8C-A2E9-448E-B97B-C2B3496DCAB7}"/>
              </a:ext>
            </a:extLst>
          </p:cNvPr>
          <p:cNvSpPr txBox="1"/>
          <p:nvPr/>
        </p:nvSpPr>
        <p:spPr>
          <a:xfrm>
            <a:off x="368968" y="3888760"/>
            <a:ext cx="4678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 err="1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On.Net</a:t>
            </a:r>
            <a:r>
              <a:rPr lang="pt-BR" sz="4000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pt-BR" sz="4000" dirty="0" err="1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live</a:t>
            </a:r>
            <a:endParaRPr lang="pt-BR" sz="4000" dirty="0">
              <a:solidFill>
                <a:schemeClr val="bg2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DF9EFC4D-4BA5-4B72-94FA-466D0FB0B8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37" y="907196"/>
            <a:ext cx="4678362" cy="2074368"/>
          </a:xfrm>
          <a:prstGeom prst="rect">
            <a:avLst/>
          </a:prstGeom>
        </p:spPr>
      </p:pic>
      <p:sp>
        <p:nvSpPr>
          <p:cNvPr id="24" name="Espaço Reservado para Conteúdo 2">
            <a:extLst>
              <a:ext uri="{FF2B5EF4-FFF2-40B4-BE49-F238E27FC236}">
                <a16:creationId xmlns:a16="http://schemas.microsoft.com/office/drawing/2014/main" id="{BC42B0C8-78CC-4414-B66E-23237AFE67E2}"/>
              </a:ext>
            </a:extLst>
          </p:cNvPr>
          <p:cNvSpPr txBox="1">
            <a:spLocks/>
          </p:cNvSpPr>
          <p:nvPr/>
        </p:nvSpPr>
        <p:spPr>
          <a:xfrm>
            <a:off x="6920575" y="5644516"/>
            <a:ext cx="8587047" cy="1025922"/>
          </a:xfrm>
          <a:prstGeom prst="rect">
            <a:avLst/>
          </a:prstGeom>
          <a:noFill/>
          <a:ln w="12700">
            <a:miter lim="400000"/>
          </a:ln>
        </p:spPr>
        <p:txBody>
          <a:bodyPr lIns="50800" tIns="50800" rIns="50800" bIns="508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pt-BR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kern="120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Montserrat-Bold"/>
              </a:defRPr>
            </a:lvl1pPr>
            <a:lvl2pPr marL="0" marR="0" indent="228600" algn="l" defTabSz="8255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kern="1200" cap="all" spc="15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Montserrat-Bold"/>
              </a:defRPr>
            </a:lvl2pPr>
            <a:lvl3pPr marL="0" marR="0" indent="457200" algn="l" defTabSz="8255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kern="1200" cap="all" spc="15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Montserrat-Bold"/>
              </a:defRPr>
            </a:lvl3pPr>
            <a:lvl4pPr marL="0" marR="0" indent="685800" algn="l" defTabSz="8255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kern="1200" cap="all" spc="15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Montserrat-Bold"/>
              </a:defRPr>
            </a:lvl4pPr>
            <a:lvl5pPr marL="0" marR="0" indent="914400" algn="l" defTabSz="8255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kern="1200" cap="all" spc="15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Montserrat-Bold"/>
              </a:defRPr>
            </a:lvl5pPr>
            <a:lvl6pPr marL="0" marR="0" indent="1143000" algn="l" defTabSz="825500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kern="1200" cap="all" spc="15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Montserrat-Bold"/>
              </a:defRPr>
            </a:lvl6pPr>
            <a:lvl7pPr marL="0" marR="0" indent="1371600" algn="l" defTabSz="825500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kern="1200" cap="all" spc="15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Montserrat-Bold"/>
              </a:defRPr>
            </a:lvl7pPr>
            <a:lvl8pPr marL="0" marR="0" indent="1600200" algn="l" defTabSz="825500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kern="1200" cap="all" spc="15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Montserrat-Bold"/>
              </a:defRPr>
            </a:lvl8pPr>
            <a:lvl9pPr marL="0" marR="0" indent="1828800" algn="l" defTabSz="825500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kern="1200" cap="all" spc="15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Montserrat-Bold"/>
              </a:defRPr>
            </a:lvl9pPr>
          </a:lstStyle>
          <a:p>
            <a:r>
              <a:rPr lang="pt-BR">
                <a:solidFill>
                  <a:schemeClr val="bg2">
                    <a:lumMod val="50000"/>
                  </a:schemeClr>
                </a:solidFill>
              </a:rPr>
              <a:t>https://msft.it/6010VpQGe</a:t>
            </a:r>
            <a:br>
              <a:rPr lang="pt-BR">
                <a:solidFill>
                  <a:schemeClr val="bg2">
                    <a:lumMod val="50000"/>
                  </a:schemeClr>
                </a:solidFill>
              </a:rPr>
            </a:br>
            <a:r>
              <a:rPr lang="en-US" b="0">
                <a:solidFill>
                  <a:schemeClr val="bg2">
                    <a:lumMod val="50000"/>
                  </a:schemeClr>
                </a:solidFill>
                <a:latin typeface="segoe-ui_semilight"/>
              </a:rPr>
              <a:t> </a:t>
            </a:r>
            <a:endParaRPr lang="pt-BR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5" name="Picture 2">
            <a:extLst>
              <a:ext uri="{FF2B5EF4-FFF2-40B4-BE49-F238E27FC236}">
                <a16:creationId xmlns:a16="http://schemas.microsoft.com/office/drawing/2014/main" id="{E9427BD4-1304-48C2-BE7C-877F778B7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775699" y="2646612"/>
            <a:ext cx="4876800" cy="272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04148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3">
            <a:extLst>
              <a:ext uri="{FF2B5EF4-FFF2-40B4-BE49-F238E27FC236}">
                <a16:creationId xmlns:a16="http://schemas.microsoft.com/office/drawing/2014/main" id="{D6356252-FA49-4B74-9F8B-1F7D68DE7EA6}"/>
              </a:ext>
            </a:extLst>
          </p:cNvPr>
          <p:cNvGrpSpPr>
            <a:grpSpLocks/>
          </p:cNvGrpSpPr>
          <p:nvPr/>
        </p:nvGrpSpPr>
        <p:grpSpPr bwMode="auto">
          <a:xfrm>
            <a:off x="-11284" y="9020863"/>
            <a:ext cx="16260934" cy="155221"/>
            <a:chOff x="0" y="0"/>
            <a:chExt cx="5764" cy="181"/>
          </a:xfrm>
        </p:grpSpPr>
        <p:sp>
          <p:nvSpPr>
            <p:cNvPr id="6" name="Rectangle 64">
              <a:extLst>
                <a:ext uri="{FF2B5EF4-FFF2-40B4-BE49-F238E27FC236}">
                  <a16:creationId xmlns:a16="http://schemas.microsoft.com/office/drawing/2014/main" id="{AF55C141-0BC4-41DE-BE9E-775AE13B2BE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0" y="0"/>
              <a:ext cx="968" cy="181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7" name="Rectangle 65">
              <a:extLst>
                <a:ext uri="{FF2B5EF4-FFF2-40B4-BE49-F238E27FC236}">
                  <a16:creationId xmlns:a16="http://schemas.microsoft.com/office/drawing/2014/main" id="{351C525F-1561-473C-B4CA-165D21EEECF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65" y="0"/>
              <a:ext cx="963" cy="181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pt-BR"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</a:p>
          </p:txBody>
        </p:sp>
        <p:sp>
          <p:nvSpPr>
            <p:cNvPr id="8" name="Rectangle 66">
              <a:extLst>
                <a:ext uri="{FF2B5EF4-FFF2-40B4-BE49-F238E27FC236}">
                  <a16:creationId xmlns:a16="http://schemas.microsoft.com/office/drawing/2014/main" id="{7A63B591-806C-4FE5-AD78-3867607E9E4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27" y="0"/>
              <a:ext cx="963" cy="181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9" name="Rectangle 67">
              <a:extLst>
                <a:ext uri="{FF2B5EF4-FFF2-40B4-BE49-F238E27FC236}">
                  <a16:creationId xmlns:a16="http://schemas.microsoft.com/office/drawing/2014/main" id="{B0D63618-70EF-4E7C-A444-23757551644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90" y="0"/>
              <a:ext cx="959" cy="181"/>
            </a:xfrm>
            <a:prstGeom prst="rect">
              <a:avLst/>
            </a:prstGeom>
            <a:solidFill>
              <a:srgbClr val="59595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10" name="Rectangle 68">
              <a:extLst>
                <a:ext uri="{FF2B5EF4-FFF2-40B4-BE49-F238E27FC236}">
                  <a16:creationId xmlns:a16="http://schemas.microsoft.com/office/drawing/2014/main" id="{49B31D8A-9847-48AA-9799-F5C384DFF08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842" y="0"/>
              <a:ext cx="963" cy="181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11" name="Rectangle 69">
              <a:extLst>
                <a:ext uri="{FF2B5EF4-FFF2-40B4-BE49-F238E27FC236}">
                  <a16:creationId xmlns:a16="http://schemas.microsoft.com/office/drawing/2014/main" id="{22F62757-D070-449E-B81E-A7B2461DCE1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801" y="0"/>
              <a:ext cx="963" cy="181"/>
            </a:xfrm>
            <a:prstGeom prst="rect">
              <a:avLst/>
            </a:prstGeom>
            <a:solidFill>
              <a:srgbClr val="D0CEC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grpSp>
        <p:nvGrpSpPr>
          <p:cNvPr id="12" name="Group 56">
            <a:extLst>
              <a:ext uri="{FF2B5EF4-FFF2-40B4-BE49-F238E27FC236}">
                <a16:creationId xmlns:a16="http://schemas.microsoft.com/office/drawing/2014/main" id="{7E1CC405-2FC9-4993-A893-5025656297C9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6260934" cy="383822"/>
            <a:chOff x="0" y="0"/>
            <a:chExt cx="5764" cy="181"/>
          </a:xfrm>
        </p:grpSpPr>
        <p:sp>
          <p:nvSpPr>
            <p:cNvPr id="13" name="Rectangle 57">
              <a:extLst>
                <a:ext uri="{FF2B5EF4-FFF2-40B4-BE49-F238E27FC236}">
                  <a16:creationId xmlns:a16="http://schemas.microsoft.com/office/drawing/2014/main" id="{AD895B90-A289-4B13-AFFF-CA79BA4ED0B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0" y="0"/>
              <a:ext cx="968" cy="18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14" name="Rectangle 58">
              <a:extLst>
                <a:ext uri="{FF2B5EF4-FFF2-40B4-BE49-F238E27FC236}">
                  <a16:creationId xmlns:a16="http://schemas.microsoft.com/office/drawing/2014/main" id="{3046CE81-ADFF-45CC-AFF5-78F83B60E16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65" y="0"/>
              <a:ext cx="963" cy="18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pt-BR"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</a:p>
          </p:txBody>
        </p:sp>
        <p:sp>
          <p:nvSpPr>
            <p:cNvPr id="15" name="Rectangle 59">
              <a:extLst>
                <a:ext uri="{FF2B5EF4-FFF2-40B4-BE49-F238E27FC236}">
                  <a16:creationId xmlns:a16="http://schemas.microsoft.com/office/drawing/2014/main" id="{171F7ECF-2321-437F-B988-B038F52A847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27" y="0"/>
              <a:ext cx="963" cy="18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16" name="Rectangle 60">
              <a:extLst>
                <a:ext uri="{FF2B5EF4-FFF2-40B4-BE49-F238E27FC236}">
                  <a16:creationId xmlns:a16="http://schemas.microsoft.com/office/drawing/2014/main" id="{47FAF3AA-E5F5-4C12-A5AF-EE029551A06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90" y="0"/>
              <a:ext cx="959" cy="181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17" name="Rectangle 61">
              <a:extLst>
                <a:ext uri="{FF2B5EF4-FFF2-40B4-BE49-F238E27FC236}">
                  <a16:creationId xmlns:a16="http://schemas.microsoft.com/office/drawing/2014/main" id="{9891D16D-F43A-4639-BD57-62E91FEDC82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842" y="0"/>
              <a:ext cx="963" cy="18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18" name="Rectangle 62">
              <a:extLst>
                <a:ext uri="{FF2B5EF4-FFF2-40B4-BE49-F238E27FC236}">
                  <a16:creationId xmlns:a16="http://schemas.microsoft.com/office/drawing/2014/main" id="{EBC631BD-9C8A-4E05-B19E-15362855A93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801" y="0"/>
              <a:ext cx="963" cy="181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sp>
        <p:nvSpPr>
          <p:cNvPr id="19" name="Rectangle 2">
            <a:extLst>
              <a:ext uri="{FF2B5EF4-FFF2-40B4-BE49-F238E27FC236}">
                <a16:creationId xmlns:a16="http://schemas.microsoft.com/office/drawing/2014/main" id="{0104A069-2844-469C-A684-F51D763FBA87}"/>
              </a:ext>
            </a:extLst>
          </p:cNvPr>
          <p:cNvSpPr/>
          <p:nvPr/>
        </p:nvSpPr>
        <p:spPr>
          <a:xfrm>
            <a:off x="-1" y="-1"/>
            <a:ext cx="5453226" cy="914400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DF9EFC4D-4BA5-4B72-94FA-466D0FB0B8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37" y="907196"/>
            <a:ext cx="4678362" cy="2074368"/>
          </a:xfrm>
          <a:prstGeom prst="rect">
            <a:avLst/>
          </a:prstGeom>
        </p:spPr>
      </p:pic>
      <p:sp>
        <p:nvSpPr>
          <p:cNvPr id="22" name="Espaço Reservado para Conteúdo 2">
            <a:extLst>
              <a:ext uri="{FF2B5EF4-FFF2-40B4-BE49-F238E27FC236}">
                <a16:creationId xmlns:a16="http://schemas.microsoft.com/office/drawing/2014/main" id="{1E60A61E-1887-42DD-8B82-7B792AE4B18D}"/>
              </a:ext>
            </a:extLst>
          </p:cNvPr>
          <p:cNvSpPr txBox="1">
            <a:spLocks/>
          </p:cNvSpPr>
          <p:nvPr/>
        </p:nvSpPr>
        <p:spPr>
          <a:xfrm>
            <a:off x="6564966" y="5590060"/>
            <a:ext cx="8587047" cy="1949252"/>
          </a:xfrm>
          <a:prstGeom prst="rect">
            <a:avLst/>
          </a:prstGeom>
          <a:noFill/>
          <a:ln w="12700">
            <a:miter lim="400000"/>
          </a:ln>
        </p:spPr>
        <p:txBody>
          <a:bodyPr lIns="50800" tIns="50800" rIns="50800" bIns="508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pt-BR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kern="120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Montserrat-Bold"/>
              </a:defRPr>
            </a:lvl1pPr>
            <a:lvl2pPr marL="0" marR="0" indent="228600" algn="l" defTabSz="8255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kern="1200" cap="all" spc="15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Montserrat-Bold"/>
              </a:defRPr>
            </a:lvl2pPr>
            <a:lvl3pPr marL="0" marR="0" indent="457200" algn="l" defTabSz="8255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kern="1200" cap="all" spc="15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Montserrat-Bold"/>
              </a:defRPr>
            </a:lvl3pPr>
            <a:lvl4pPr marL="0" marR="0" indent="685800" algn="l" defTabSz="8255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kern="1200" cap="all" spc="15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Montserrat-Bold"/>
              </a:defRPr>
            </a:lvl4pPr>
            <a:lvl5pPr marL="0" marR="0" indent="914400" algn="l" defTabSz="8255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kern="1200" cap="all" spc="15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Montserrat-Bold"/>
              </a:defRPr>
            </a:lvl5pPr>
            <a:lvl6pPr marL="0" marR="0" indent="1143000" algn="l" defTabSz="825500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kern="1200" cap="all" spc="15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Montserrat-Bold"/>
              </a:defRPr>
            </a:lvl6pPr>
            <a:lvl7pPr marL="0" marR="0" indent="1371600" algn="l" defTabSz="825500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kern="1200" cap="all" spc="15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Montserrat-Bold"/>
              </a:defRPr>
            </a:lvl7pPr>
            <a:lvl8pPr marL="0" marR="0" indent="1600200" algn="l" defTabSz="825500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kern="1200" cap="all" spc="15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Montserrat-Bold"/>
              </a:defRPr>
            </a:lvl8pPr>
            <a:lvl9pPr marL="0" marR="0" indent="1828800" algn="l" defTabSz="825500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kern="1200" cap="all" spc="15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Montserrat-Bold"/>
              </a:defRPr>
            </a:lvl9pPr>
          </a:lstStyle>
          <a:p>
            <a:r>
              <a:rPr lang="pt-BR" dirty="0">
                <a:solidFill>
                  <a:schemeClr val="bg2">
                    <a:lumMod val="50000"/>
                  </a:schemeClr>
                </a:solidFill>
              </a:rPr>
              <a:t>https://bit.ly/2SheLDN</a:t>
            </a:r>
            <a:br>
              <a:rPr lang="pt-BR" dirty="0"/>
            </a:br>
            <a:r>
              <a:rPr lang="pt-BR" b="0" dirty="0">
                <a:solidFill>
                  <a:srgbClr val="004E8E"/>
                </a:solidFill>
                <a:latin typeface="segoe-ui_semilight"/>
              </a:rPr>
              <a:t>Criando</a:t>
            </a:r>
            <a:r>
              <a:rPr lang="en-US" b="0" dirty="0">
                <a:solidFill>
                  <a:srgbClr val="004E8E"/>
                </a:solidFill>
                <a:latin typeface="segoe-ui_semilight"/>
              </a:rPr>
              <a:t> templates para dotnet new</a:t>
            </a:r>
            <a:br>
              <a:rPr lang="pt-BR" dirty="0"/>
            </a:br>
            <a:br>
              <a:rPr lang="pt-BR" dirty="0"/>
            </a:br>
            <a:r>
              <a:rPr lang="en-US" b="0" dirty="0">
                <a:solidFill>
                  <a:srgbClr val="004E8E"/>
                </a:solidFill>
                <a:latin typeface="segoe-ui_semilight"/>
              </a:rPr>
              <a:t> </a:t>
            </a:r>
            <a:endParaRPr lang="pt-BR" dirty="0"/>
          </a:p>
        </p:txBody>
      </p:sp>
      <p:pic>
        <p:nvPicPr>
          <p:cNvPr id="23" name="Picture 2">
            <a:extLst>
              <a:ext uri="{FF2B5EF4-FFF2-40B4-BE49-F238E27FC236}">
                <a16:creationId xmlns:a16="http://schemas.microsoft.com/office/drawing/2014/main" id="{0A376042-5B9D-4229-84ED-A67ED0F23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514301" y="2589967"/>
            <a:ext cx="4688378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 descr="Seta&#10;&#10;Descrição gerada automaticamente">
            <a:extLst>
              <a:ext uri="{FF2B5EF4-FFF2-40B4-BE49-F238E27FC236}">
                <a16:creationId xmlns:a16="http://schemas.microsoft.com/office/drawing/2014/main" id="{240FB056-11BD-47A3-A062-54B312EDE8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769" y="3246245"/>
            <a:ext cx="2651510" cy="265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3908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3">
            <a:extLst>
              <a:ext uri="{FF2B5EF4-FFF2-40B4-BE49-F238E27FC236}">
                <a16:creationId xmlns:a16="http://schemas.microsoft.com/office/drawing/2014/main" id="{D6356252-FA49-4B74-9F8B-1F7D68DE7EA6}"/>
              </a:ext>
            </a:extLst>
          </p:cNvPr>
          <p:cNvGrpSpPr>
            <a:grpSpLocks/>
          </p:cNvGrpSpPr>
          <p:nvPr/>
        </p:nvGrpSpPr>
        <p:grpSpPr bwMode="auto">
          <a:xfrm>
            <a:off x="-11284" y="9020863"/>
            <a:ext cx="16260934" cy="155221"/>
            <a:chOff x="0" y="0"/>
            <a:chExt cx="5764" cy="181"/>
          </a:xfrm>
        </p:grpSpPr>
        <p:sp>
          <p:nvSpPr>
            <p:cNvPr id="6" name="Rectangle 64">
              <a:extLst>
                <a:ext uri="{FF2B5EF4-FFF2-40B4-BE49-F238E27FC236}">
                  <a16:creationId xmlns:a16="http://schemas.microsoft.com/office/drawing/2014/main" id="{AF55C141-0BC4-41DE-BE9E-775AE13B2BE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0" y="0"/>
              <a:ext cx="968" cy="181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7" name="Rectangle 65">
              <a:extLst>
                <a:ext uri="{FF2B5EF4-FFF2-40B4-BE49-F238E27FC236}">
                  <a16:creationId xmlns:a16="http://schemas.microsoft.com/office/drawing/2014/main" id="{351C525F-1561-473C-B4CA-165D21EEECF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65" y="0"/>
              <a:ext cx="963" cy="181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pt-BR"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</a:p>
          </p:txBody>
        </p:sp>
        <p:sp>
          <p:nvSpPr>
            <p:cNvPr id="8" name="Rectangle 66">
              <a:extLst>
                <a:ext uri="{FF2B5EF4-FFF2-40B4-BE49-F238E27FC236}">
                  <a16:creationId xmlns:a16="http://schemas.microsoft.com/office/drawing/2014/main" id="{7A63B591-806C-4FE5-AD78-3867607E9E4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27" y="0"/>
              <a:ext cx="963" cy="181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9" name="Rectangle 67">
              <a:extLst>
                <a:ext uri="{FF2B5EF4-FFF2-40B4-BE49-F238E27FC236}">
                  <a16:creationId xmlns:a16="http://schemas.microsoft.com/office/drawing/2014/main" id="{B0D63618-70EF-4E7C-A444-23757551644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90" y="0"/>
              <a:ext cx="959" cy="181"/>
            </a:xfrm>
            <a:prstGeom prst="rect">
              <a:avLst/>
            </a:prstGeom>
            <a:solidFill>
              <a:srgbClr val="59595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10" name="Rectangle 68">
              <a:extLst>
                <a:ext uri="{FF2B5EF4-FFF2-40B4-BE49-F238E27FC236}">
                  <a16:creationId xmlns:a16="http://schemas.microsoft.com/office/drawing/2014/main" id="{49B31D8A-9847-48AA-9799-F5C384DFF08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842" y="0"/>
              <a:ext cx="963" cy="181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11" name="Rectangle 69">
              <a:extLst>
                <a:ext uri="{FF2B5EF4-FFF2-40B4-BE49-F238E27FC236}">
                  <a16:creationId xmlns:a16="http://schemas.microsoft.com/office/drawing/2014/main" id="{22F62757-D070-449E-B81E-A7B2461DCE1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801" y="0"/>
              <a:ext cx="963" cy="181"/>
            </a:xfrm>
            <a:prstGeom prst="rect">
              <a:avLst/>
            </a:prstGeom>
            <a:solidFill>
              <a:srgbClr val="D0CECE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grpSp>
        <p:nvGrpSpPr>
          <p:cNvPr id="12" name="Group 56">
            <a:extLst>
              <a:ext uri="{FF2B5EF4-FFF2-40B4-BE49-F238E27FC236}">
                <a16:creationId xmlns:a16="http://schemas.microsoft.com/office/drawing/2014/main" id="{7E1CC405-2FC9-4993-A893-5025656297C9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6260934" cy="383822"/>
            <a:chOff x="0" y="0"/>
            <a:chExt cx="5764" cy="181"/>
          </a:xfrm>
        </p:grpSpPr>
        <p:sp>
          <p:nvSpPr>
            <p:cNvPr id="13" name="Rectangle 57">
              <a:extLst>
                <a:ext uri="{FF2B5EF4-FFF2-40B4-BE49-F238E27FC236}">
                  <a16:creationId xmlns:a16="http://schemas.microsoft.com/office/drawing/2014/main" id="{AD895B90-A289-4B13-AFFF-CA79BA4ED0B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0" y="0"/>
              <a:ext cx="968" cy="18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14" name="Rectangle 58">
              <a:extLst>
                <a:ext uri="{FF2B5EF4-FFF2-40B4-BE49-F238E27FC236}">
                  <a16:creationId xmlns:a16="http://schemas.microsoft.com/office/drawing/2014/main" id="{3046CE81-ADFF-45CC-AFF5-78F83B60E16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65" y="0"/>
              <a:ext cx="963" cy="18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pt-BR"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</a:p>
          </p:txBody>
        </p:sp>
        <p:sp>
          <p:nvSpPr>
            <p:cNvPr id="15" name="Rectangle 59">
              <a:extLst>
                <a:ext uri="{FF2B5EF4-FFF2-40B4-BE49-F238E27FC236}">
                  <a16:creationId xmlns:a16="http://schemas.microsoft.com/office/drawing/2014/main" id="{171F7ECF-2321-437F-B988-B038F52A847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27" y="0"/>
              <a:ext cx="963" cy="18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16" name="Rectangle 60">
              <a:extLst>
                <a:ext uri="{FF2B5EF4-FFF2-40B4-BE49-F238E27FC236}">
                  <a16:creationId xmlns:a16="http://schemas.microsoft.com/office/drawing/2014/main" id="{47FAF3AA-E5F5-4C12-A5AF-EE029551A06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90" y="0"/>
              <a:ext cx="959" cy="181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17" name="Rectangle 61">
              <a:extLst>
                <a:ext uri="{FF2B5EF4-FFF2-40B4-BE49-F238E27FC236}">
                  <a16:creationId xmlns:a16="http://schemas.microsoft.com/office/drawing/2014/main" id="{9891D16D-F43A-4639-BD57-62E91FEDC82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842" y="0"/>
              <a:ext cx="963" cy="18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18" name="Rectangle 62">
              <a:extLst>
                <a:ext uri="{FF2B5EF4-FFF2-40B4-BE49-F238E27FC236}">
                  <a16:creationId xmlns:a16="http://schemas.microsoft.com/office/drawing/2014/main" id="{EBC631BD-9C8A-4E05-B19E-15362855A93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801" y="0"/>
              <a:ext cx="963" cy="181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sp>
        <p:nvSpPr>
          <p:cNvPr id="19" name="Rectangle 2">
            <a:extLst>
              <a:ext uri="{FF2B5EF4-FFF2-40B4-BE49-F238E27FC236}">
                <a16:creationId xmlns:a16="http://schemas.microsoft.com/office/drawing/2014/main" id="{0104A069-2844-469C-A684-F51D763FBA87}"/>
              </a:ext>
            </a:extLst>
          </p:cNvPr>
          <p:cNvSpPr/>
          <p:nvPr/>
        </p:nvSpPr>
        <p:spPr>
          <a:xfrm>
            <a:off x="-1" y="-1"/>
            <a:ext cx="5453226" cy="914400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362B5F8C-A2E9-448E-B97B-C2B3496DCAB7}"/>
              </a:ext>
            </a:extLst>
          </p:cNvPr>
          <p:cNvSpPr txBox="1"/>
          <p:nvPr/>
        </p:nvSpPr>
        <p:spPr>
          <a:xfrm>
            <a:off x="368968" y="3888760"/>
            <a:ext cx="4678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Repositórios</a:t>
            </a:r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DF9EFC4D-4BA5-4B72-94FA-466D0FB0B8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37" y="907196"/>
            <a:ext cx="4678362" cy="2074368"/>
          </a:xfrm>
          <a:prstGeom prst="rect">
            <a:avLst/>
          </a:prstGeom>
        </p:spPr>
      </p:pic>
      <p:sp>
        <p:nvSpPr>
          <p:cNvPr id="22" name="Espaço Reservado para Conteúdo 2">
            <a:extLst>
              <a:ext uri="{FF2B5EF4-FFF2-40B4-BE49-F238E27FC236}">
                <a16:creationId xmlns:a16="http://schemas.microsoft.com/office/drawing/2014/main" id="{585322F2-F03B-4DA0-9E9B-34947E2F1780}"/>
              </a:ext>
            </a:extLst>
          </p:cNvPr>
          <p:cNvSpPr txBox="1">
            <a:spLocks/>
          </p:cNvSpPr>
          <p:nvPr/>
        </p:nvSpPr>
        <p:spPr>
          <a:xfrm>
            <a:off x="5765963" y="1944380"/>
            <a:ext cx="10427456" cy="5088573"/>
          </a:xfrm>
          <a:prstGeom prst="rect">
            <a:avLst/>
          </a:prstGeom>
          <a:noFill/>
          <a:ln w="12700">
            <a:miter lim="400000"/>
          </a:ln>
        </p:spPr>
        <p:txBody>
          <a:bodyPr wrap="square" lIns="50800" tIns="50800" rIns="50800" bIns="508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pt-BR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kern="120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Montserrat-Bold"/>
              </a:defRPr>
            </a:lvl1pPr>
            <a:lvl2pPr marL="0" marR="0" indent="228600" algn="l" defTabSz="8255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kern="1200" cap="all" spc="15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Montserrat-Bold"/>
              </a:defRPr>
            </a:lvl2pPr>
            <a:lvl3pPr marL="0" marR="0" indent="457200" algn="l" defTabSz="8255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kern="1200" cap="all" spc="15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Montserrat-Bold"/>
              </a:defRPr>
            </a:lvl3pPr>
            <a:lvl4pPr marL="0" marR="0" indent="685800" algn="l" defTabSz="8255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kern="1200" cap="all" spc="15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Montserrat-Bold"/>
              </a:defRPr>
            </a:lvl4pPr>
            <a:lvl5pPr marL="0" marR="0" indent="914400" algn="l" defTabSz="8255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kern="1200" cap="all" spc="15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Montserrat-Bold"/>
              </a:defRPr>
            </a:lvl5pPr>
            <a:lvl6pPr marL="0" marR="0" indent="1143000" algn="l" defTabSz="825500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kern="1200" cap="all" spc="15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Montserrat-Bold"/>
              </a:defRPr>
            </a:lvl6pPr>
            <a:lvl7pPr marL="0" marR="0" indent="1371600" algn="l" defTabSz="825500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kern="1200" cap="all" spc="15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Montserrat-Bold"/>
              </a:defRPr>
            </a:lvl7pPr>
            <a:lvl8pPr marL="0" marR="0" indent="1600200" algn="l" defTabSz="825500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kern="1200" cap="all" spc="15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Montserrat-Bold"/>
              </a:defRPr>
            </a:lvl8pPr>
            <a:lvl9pPr marL="0" marR="0" indent="1828800" algn="l" defTabSz="825500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kern="1200" cap="all" spc="15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Montserrat-Bold"/>
              </a:defRPr>
            </a:lvl9pPr>
          </a:lstStyle>
          <a:p>
            <a:pPr>
              <a:spcBef>
                <a:spcPts val="2400"/>
              </a:spcBef>
            </a:pPr>
            <a:r>
              <a:rPr lang="pt-BR" b="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Templates </a:t>
            </a:r>
            <a:r>
              <a:rPr lang="pt-BR" b="0" dirty="0" err="1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dotnet</a:t>
            </a:r>
            <a:r>
              <a:rPr lang="pt-BR" b="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:</a:t>
            </a:r>
            <a:br>
              <a:rPr lang="pt-BR" b="0" dirty="0">
                <a:solidFill>
                  <a:schemeClr val="bg2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</a:br>
            <a:r>
              <a:rPr lang="pt-BR" sz="2400" b="0" dirty="0">
                <a:solidFill>
                  <a:schemeClr val="bg2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https://github.com/dotnet/aspnetcore/tree/v5.0.0/src/ProjectTemplates</a:t>
            </a:r>
            <a:endParaRPr lang="pt-BR" sz="2400" b="0" dirty="0">
              <a:solidFill>
                <a:schemeClr val="bg2">
                  <a:lumMod val="50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>
              <a:spcBef>
                <a:spcPts val="2400"/>
              </a:spcBef>
            </a:pPr>
            <a:r>
              <a:rPr lang="pt-BR" b="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Repositório de templates: </a:t>
            </a:r>
            <a:r>
              <a:rPr lang="pt-BR" b="0" dirty="0">
                <a:solidFill>
                  <a:schemeClr val="bg2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https://dotnetnew.azurewebsites.net/</a:t>
            </a:r>
            <a:endParaRPr lang="pt-BR" b="0" dirty="0">
              <a:solidFill>
                <a:schemeClr val="bg2">
                  <a:lumMod val="50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>
              <a:spcBef>
                <a:spcPts val="2400"/>
              </a:spcBef>
            </a:pPr>
            <a:r>
              <a:rPr lang="pt-BR" b="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Repositório do </a:t>
            </a:r>
            <a:r>
              <a:rPr lang="pt-BR" b="0" dirty="0" err="1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Sayed</a:t>
            </a:r>
            <a:r>
              <a:rPr lang="pt-BR" b="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: </a:t>
            </a:r>
            <a:r>
              <a:rPr lang="pt-BR" b="0" dirty="0">
                <a:solidFill>
                  <a:schemeClr val="bg2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https://github.com/sayedihashimi/template-sample</a:t>
            </a:r>
            <a:r>
              <a:rPr lang="pt-BR" b="0" dirty="0">
                <a:solidFill>
                  <a:schemeClr val="bg2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</a:p>
          <a:p>
            <a:pPr>
              <a:spcBef>
                <a:spcPts val="2400"/>
              </a:spcBef>
            </a:pPr>
            <a:r>
              <a:rPr lang="pt-BR" b="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Repositório do FT:</a:t>
            </a:r>
            <a:br>
              <a:rPr lang="pt-BR" b="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</a:br>
            <a:r>
              <a:rPr lang="pt-BR" b="0" dirty="0">
                <a:solidFill>
                  <a:schemeClr val="bg2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https://github.com/ftathiago/dotnet-templates</a:t>
            </a:r>
            <a:r>
              <a:rPr lang="pt-BR" b="0" dirty="0">
                <a:solidFill>
                  <a:schemeClr val="bg2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br>
              <a:rPr lang="pt-BR" b="0" dirty="0">
                <a:solidFill>
                  <a:schemeClr val="bg2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</a:br>
            <a:r>
              <a:rPr lang="en-US" b="0" dirty="0">
                <a:solidFill>
                  <a:schemeClr val="bg2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endParaRPr lang="pt-BR" b="0" dirty="0">
              <a:solidFill>
                <a:schemeClr val="bg2">
                  <a:lumMod val="50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9195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4">
            <a:extLst>
              <a:ext uri="{FF2B5EF4-FFF2-40B4-BE49-F238E27FC236}">
                <a16:creationId xmlns:a16="http://schemas.microsoft.com/office/drawing/2014/main" id="{2D29D08A-43EF-4621-B54D-FE0AE2E880A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Dúvidas?</a:t>
            </a:r>
          </a:p>
        </p:txBody>
      </p:sp>
      <p:sp>
        <p:nvSpPr>
          <p:cNvPr id="16" name="Espaço Reservado para Texto 15">
            <a:extLst>
              <a:ext uri="{FF2B5EF4-FFF2-40B4-BE49-F238E27FC236}">
                <a16:creationId xmlns:a16="http://schemas.microsoft.com/office/drawing/2014/main" id="{D3258A3C-F811-4133-B577-0A67E9C0340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pt-BR" dirty="0"/>
              <a:t>Obrigado </a:t>
            </a:r>
            <a:r>
              <a:rPr lang="pt-BR" dirty="0">
                <a:sym typeface="Wingdings" panose="05000000000000000000" pitchFamily="2" charset="2"/>
              </a:rPr>
              <a:t></a:t>
            </a:r>
            <a:endParaRPr lang="pt-BR" dirty="0"/>
          </a:p>
        </p:txBody>
      </p:sp>
      <p:sp>
        <p:nvSpPr>
          <p:cNvPr id="17" name="Espaço Reservado para Texto 16">
            <a:extLst>
              <a:ext uri="{FF2B5EF4-FFF2-40B4-BE49-F238E27FC236}">
                <a16:creationId xmlns:a16="http://schemas.microsoft.com/office/drawing/2014/main" id="{51882B08-AB4C-4C53-9B69-BF346E985BF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pt-BR" dirty="0"/>
              <a:t>https://www.blogdoft.com.br</a:t>
            </a:r>
          </a:p>
          <a:p>
            <a:r>
              <a:rPr lang="pt-BR" dirty="0"/>
              <a:t>https://www.linkedin.com/in/ftathiago/</a:t>
            </a:r>
          </a:p>
          <a:p>
            <a:r>
              <a:rPr lang="pt-BR" dirty="0"/>
              <a:t>https://github.com/ftathiago</a:t>
            </a:r>
          </a:p>
          <a:p>
            <a:r>
              <a:rPr lang="pt-BR" dirty="0"/>
              <a:t>@fta_thiago</a:t>
            </a:r>
          </a:p>
        </p:txBody>
      </p:sp>
      <p:pic>
        <p:nvPicPr>
          <p:cNvPr id="21" name="Espaço Reservado para Imagem 20" descr="Homem sentado no sofá&#10;&#10;Descrição gerada automaticamente">
            <a:extLst>
              <a:ext uri="{FF2B5EF4-FFF2-40B4-BE49-F238E27FC236}">
                <a16:creationId xmlns:a16="http://schemas.microsoft.com/office/drawing/2014/main" id="{782F2E4A-1338-4509-A19A-CD2EF0384F7A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3" b="6883"/>
          <a:stretch>
            <a:fillRect/>
          </a:stretch>
        </p:blipFill>
        <p:spPr/>
      </p:pic>
      <p:pic>
        <p:nvPicPr>
          <p:cNvPr id="23" name="Imagem 22" descr="Seta&#10;&#10;Descrição gerada automaticamente">
            <a:extLst>
              <a:ext uri="{FF2B5EF4-FFF2-40B4-BE49-F238E27FC236}">
                <a16:creationId xmlns:a16="http://schemas.microsoft.com/office/drawing/2014/main" id="{4BF02CD2-D80C-4D6F-B666-19AB8C901EC1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743" y="6240654"/>
            <a:ext cx="465145" cy="465145"/>
          </a:xfrm>
          <a:prstGeom prst="rect">
            <a:avLst/>
          </a:prstGeom>
        </p:spPr>
      </p:pic>
      <p:pic>
        <p:nvPicPr>
          <p:cNvPr id="1026" name="Picture 2" descr="Linkedin - ícones de mídia social grátis">
            <a:extLst>
              <a:ext uri="{FF2B5EF4-FFF2-40B4-BE49-F238E27FC236}">
                <a16:creationId xmlns:a16="http://schemas.microsoft.com/office/drawing/2014/main" id="{CC6FBC2D-53AF-45A8-962C-C7F1494362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700" y="6772492"/>
            <a:ext cx="338788" cy="338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itHub Logos and Usage · GitHub">
            <a:extLst>
              <a:ext uri="{FF2B5EF4-FFF2-40B4-BE49-F238E27FC236}">
                <a16:creationId xmlns:a16="http://schemas.microsoft.com/office/drawing/2014/main" id="{4AD89687-0BD4-4085-A81C-56119AA3B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521" y="7216073"/>
            <a:ext cx="465146" cy="465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witter logo PNG">
            <a:extLst>
              <a:ext uri="{FF2B5EF4-FFF2-40B4-BE49-F238E27FC236}">
                <a16:creationId xmlns:a16="http://schemas.microsoft.com/office/drawing/2014/main" id="{A48AD7BB-669C-42AF-97E8-A3FAEDAF35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521" y="7761284"/>
            <a:ext cx="468896" cy="38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59919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4FA3A0E0-3D98-3A4B-9F99-D7D96F11608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9" r="4589"/>
          <a:stretch/>
        </p:blipFill>
        <p:spPr>
          <a:xfrm>
            <a:off x="1195388" y="2298700"/>
            <a:ext cx="6559550" cy="5702300"/>
          </a:xfrm>
        </p:spPr>
      </p:pic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4720DEC-E2CB-4A45-A40F-98D4E9083855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8804031" y="2298700"/>
            <a:ext cx="6154615" cy="5121433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pt-BR" sz="6000" dirty="0"/>
              <a:t>Nós que trabalhamos com </a:t>
            </a:r>
            <a:r>
              <a:rPr lang="pt-BR" sz="6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micro serviços </a:t>
            </a:r>
            <a:r>
              <a:rPr lang="pt-BR" sz="6000" dirty="0"/>
              <a:t>temos um privilégio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E313902-481A-614A-8C54-658E14A967F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348722" y="378341"/>
            <a:ext cx="8465337" cy="1265959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7927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4FA3A0E0-3D98-3A4B-9F99-D7D96F11608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7" r="17647"/>
          <a:stretch/>
        </p:blipFill>
        <p:spPr>
          <a:xfrm>
            <a:off x="1195388" y="2298700"/>
            <a:ext cx="6559550" cy="5702300"/>
          </a:xfrm>
        </p:spPr>
      </p:pic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4720DEC-E2CB-4A45-A40F-98D4E9083855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8804031" y="2298700"/>
            <a:ext cx="6154615" cy="5121433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pt-BR" sz="6000" dirty="0"/>
              <a:t>Nós que trabalhamos com </a:t>
            </a:r>
            <a:r>
              <a:rPr lang="pt-BR" sz="6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micro serviços </a:t>
            </a:r>
            <a:r>
              <a:rPr lang="pt-BR" sz="6000" dirty="0"/>
              <a:t>temos um privilégio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E313902-481A-614A-8C54-658E14A967F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348722" y="378341"/>
            <a:ext cx="8465337" cy="1265959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7474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4FA3A0E0-3D98-3A4B-9F99-D7D96F11608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2" r="6862"/>
          <a:stretch/>
        </p:blipFill>
        <p:spPr>
          <a:xfrm>
            <a:off x="1195388" y="2298700"/>
            <a:ext cx="6559550" cy="5702300"/>
          </a:xfrm>
        </p:spPr>
      </p:pic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4720DEC-E2CB-4A45-A40F-98D4E9083855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8804031" y="2298700"/>
            <a:ext cx="6154615" cy="5121433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pt-BR" sz="6000" dirty="0"/>
              <a:t>Nós que trabalhamos com </a:t>
            </a:r>
            <a:r>
              <a:rPr lang="pt-BR" sz="6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micro serviços </a:t>
            </a:r>
            <a:r>
              <a:rPr lang="pt-BR" sz="6000" dirty="0"/>
              <a:t>temos um privilégio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E313902-481A-614A-8C54-658E14A967F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348722" y="378341"/>
            <a:ext cx="8465337" cy="1265959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053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9D2239-21CD-4E35-8517-6A0CB18E7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Fundação...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4092585F-C92D-48BA-9057-4F1CBE752C1F}"/>
              </a:ext>
            </a:extLst>
          </p:cNvPr>
          <p:cNvSpPr txBox="1">
            <a:spLocks/>
          </p:cNvSpPr>
          <p:nvPr/>
        </p:nvSpPr>
        <p:spPr>
          <a:xfrm>
            <a:off x="5778127" y="5999336"/>
            <a:ext cx="2608086" cy="369332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2400" b="1" dirty="0" err="1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Autoriza</a:t>
            </a:r>
            <a:r>
              <a:rPr lang="en-US" sz="2400" b="1" dirty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/</a:t>
            </a:r>
            <a:r>
              <a:rPr lang="en-US" sz="2400" b="1" dirty="0" err="1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Autentica</a:t>
            </a:r>
            <a:endParaRPr lang="en-US" sz="2400" b="1" dirty="0">
              <a:solidFill>
                <a:schemeClr val="accent2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338541A-4E0E-476A-96CA-A7050EBD6436}"/>
              </a:ext>
            </a:extLst>
          </p:cNvPr>
          <p:cNvSpPr txBox="1">
            <a:spLocks/>
          </p:cNvSpPr>
          <p:nvPr/>
        </p:nvSpPr>
        <p:spPr>
          <a:xfrm>
            <a:off x="3526249" y="6067397"/>
            <a:ext cx="517770" cy="369332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2400" b="1" dirty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Log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1C94EEB3-3676-4041-9889-CD0B2DF4C006}"/>
              </a:ext>
            </a:extLst>
          </p:cNvPr>
          <p:cNvSpPr txBox="1">
            <a:spLocks/>
          </p:cNvSpPr>
          <p:nvPr/>
        </p:nvSpPr>
        <p:spPr>
          <a:xfrm>
            <a:off x="9833917" y="5989893"/>
            <a:ext cx="1332096" cy="369332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2400" b="1" dirty="0" err="1">
                <a:solidFill>
                  <a:schemeClr val="accent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Monitoria</a:t>
            </a:r>
            <a:endParaRPr lang="en-US" sz="2400" b="1" dirty="0">
              <a:solidFill>
                <a:schemeClr val="accent3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59BF5FB-4526-43C9-BA29-5C099EAA843E}"/>
              </a:ext>
            </a:extLst>
          </p:cNvPr>
          <p:cNvSpPr txBox="1">
            <a:spLocks/>
          </p:cNvSpPr>
          <p:nvPr/>
        </p:nvSpPr>
        <p:spPr>
          <a:xfrm>
            <a:off x="12891145" y="5999336"/>
            <a:ext cx="2067874" cy="369332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2400" b="1" dirty="0" err="1">
                <a:solidFill>
                  <a:schemeClr val="accent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Especificações</a:t>
            </a:r>
            <a:endParaRPr kumimoji="1" lang="ja-JP" altLang="en-US" sz="2400" b="1" dirty="0">
              <a:solidFill>
                <a:schemeClr val="accent4"/>
              </a:solidFill>
              <a:latin typeface="Roboto" panose="02000000000000000000" pitchFamily="2" charset="0"/>
            </a:endParaRPr>
          </a:p>
        </p:txBody>
      </p:sp>
      <p:pic>
        <p:nvPicPr>
          <p:cNvPr id="11" name="Espaço Reservado para Imagem 9">
            <a:extLst>
              <a:ext uri="{FF2B5EF4-FFF2-40B4-BE49-F238E27FC236}">
                <a16:creationId xmlns:a16="http://schemas.microsoft.com/office/drawing/2014/main" id="{2C4CAB6E-80FF-4E99-8A8D-B25DFA0C34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27" r="26827"/>
          <a:stretch/>
        </p:blipFill>
        <p:spPr>
          <a:xfrm>
            <a:off x="9270575" y="3354606"/>
            <a:ext cx="2470484" cy="2477722"/>
          </a:xfrm>
          <a:prstGeom prst="rect">
            <a:avLst/>
          </a:prstGeom>
        </p:spPr>
      </p:pic>
      <p:pic>
        <p:nvPicPr>
          <p:cNvPr id="12" name="Espaço Reservado para Imagem 8">
            <a:extLst>
              <a:ext uri="{FF2B5EF4-FFF2-40B4-BE49-F238E27FC236}">
                <a16:creationId xmlns:a16="http://schemas.microsoft.com/office/drawing/2014/main" id="{F0175EFF-6B79-40A9-B67B-B90CB42DA9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93" r="18093"/>
          <a:stretch/>
        </p:blipFill>
        <p:spPr>
          <a:xfrm>
            <a:off x="5846922" y="3354606"/>
            <a:ext cx="2470484" cy="2477722"/>
          </a:xfrm>
          <a:prstGeom prst="rect">
            <a:avLst/>
          </a:prstGeom>
        </p:spPr>
      </p:pic>
      <p:pic>
        <p:nvPicPr>
          <p:cNvPr id="13" name="Espaço Reservado para Imagem 7">
            <a:extLst>
              <a:ext uri="{FF2B5EF4-FFF2-40B4-BE49-F238E27FC236}">
                <a16:creationId xmlns:a16="http://schemas.microsoft.com/office/drawing/2014/main" id="{9785D284-F2BC-4698-A794-A9BDDCA8F2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58" r="22658"/>
          <a:stretch/>
        </p:blipFill>
        <p:spPr>
          <a:xfrm>
            <a:off x="2423269" y="3354606"/>
            <a:ext cx="2470484" cy="2477721"/>
          </a:xfrm>
          <a:prstGeom prst="rect">
            <a:avLst/>
          </a:prstGeom>
        </p:spPr>
      </p:pic>
      <p:pic>
        <p:nvPicPr>
          <p:cNvPr id="14" name="Espaço Reservado para Imagem 10">
            <a:extLst>
              <a:ext uri="{FF2B5EF4-FFF2-40B4-BE49-F238E27FC236}">
                <a16:creationId xmlns:a16="http://schemas.microsoft.com/office/drawing/2014/main" id="{E1DE8C35-27AC-4344-98B2-B9C7F76349E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" r="146"/>
          <a:stretch/>
        </p:blipFill>
        <p:spPr>
          <a:xfrm>
            <a:off x="12694227" y="3354606"/>
            <a:ext cx="2470484" cy="247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1742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4FA3A0E0-3D98-3A4B-9F99-D7D96F11608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2" r="6862"/>
          <a:stretch/>
        </p:blipFill>
        <p:spPr>
          <a:xfrm>
            <a:off x="1195388" y="2298700"/>
            <a:ext cx="6559550" cy="5702300"/>
          </a:xfrm>
        </p:spPr>
      </p:pic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E313902-481A-614A-8C54-658E14A967F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348722" y="378341"/>
            <a:ext cx="8465337" cy="1265959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pic>
        <p:nvPicPr>
          <p:cNvPr id="6" name="Picture 4" descr="Como Fazer Alicerce de Casas? Aprenda Passo a Passo">
            <a:extLst>
              <a:ext uri="{FF2B5EF4-FFF2-40B4-BE49-F238E27FC236}">
                <a16:creationId xmlns:a16="http://schemas.microsoft.com/office/drawing/2014/main" id="{C5CD1C53-DC01-40E6-A941-B04E0AB833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1650" y="2077152"/>
            <a:ext cx="2061387" cy="1546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omo Fazer Alicerce de Casas? Aprenda Passo a Passo">
            <a:extLst>
              <a:ext uri="{FF2B5EF4-FFF2-40B4-BE49-F238E27FC236}">
                <a16:creationId xmlns:a16="http://schemas.microsoft.com/office/drawing/2014/main" id="{0DEBFA9D-3A17-4B21-83CF-14DCA44E9C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8842" y="3370728"/>
            <a:ext cx="2061387" cy="1546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omo Fazer Alicerce de Casas? Aprenda Passo a Passo">
            <a:extLst>
              <a:ext uri="{FF2B5EF4-FFF2-40B4-BE49-F238E27FC236}">
                <a16:creationId xmlns:a16="http://schemas.microsoft.com/office/drawing/2014/main" id="{21BDFB2E-FC47-494C-B022-9791C76416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2704" y="5809128"/>
            <a:ext cx="2061387" cy="1546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omo Fazer Alicerce de Casas? Aprenda Passo a Passo">
            <a:extLst>
              <a:ext uri="{FF2B5EF4-FFF2-40B4-BE49-F238E27FC236}">
                <a16:creationId xmlns:a16="http://schemas.microsoft.com/office/drawing/2014/main" id="{D6B9664C-2C89-4FAA-B360-DE71F13E6A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173" y="7153368"/>
            <a:ext cx="2061387" cy="1546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omo Fazer Alicerce de Casas? Aprenda Passo a Passo">
            <a:extLst>
              <a:ext uri="{FF2B5EF4-FFF2-40B4-BE49-F238E27FC236}">
                <a16:creationId xmlns:a16="http://schemas.microsoft.com/office/drawing/2014/main" id="{D1389FC3-3FEA-476D-A209-F53BD6E9E1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7948" y="1990988"/>
            <a:ext cx="2061387" cy="1546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omo Fazer Alicerce de Casas? Aprenda Passo a Passo">
            <a:extLst>
              <a:ext uri="{FF2B5EF4-FFF2-40B4-BE49-F238E27FC236}">
                <a16:creationId xmlns:a16="http://schemas.microsoft.com/office/drawing/2014/main" id="{138B35FF-327E-4C1C-A5C4-60621E50F5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3634" y="7105925"/>
            <a:ext cx="2061387" cy="1546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omo Fazer Alicerce de Casas? Aprenda Passo a Passo">
            <a:extLst>
              <a:ext uri="{FF2B5EF4-FFF2-40B4-BE49-F238E27FC236}">
                <a16:creationId xmlns:a16="http://schemas.microsoft.com/office/drawing/2014/main" id="{47C5901F-0D01-4029-AEC7-37E58A3E42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5281" y="6229976"/>
            <a:ext cx="2061387" cy="1546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omo Fazer Alicerce de Casas? Aprenda Passo a Passo">
            <a:extLst>
              <a:ext uri="{FF2B5EF4-FFF2-40B4-BE49-F238E27FC236}">
                <a16:creationId xmlns:a16="http://schemas.microsoft.com/office/drawing/2014/main" id="{F48D68BF-4799-49C2-AA8A-DF595D091F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6054" y="6205922"/>
            <a:ext cx="2061387" cy="1546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Como Fazer Alicerce de Casas? Aprenda Passo a Passo">
            <a:extLst>
              <a:ext uri="{FF2B5EF4-FFF2-40B4-BE49-F238E27FC236}">
                <a16:creationId xmlns:a16="http://schemas.microsoft.com/office/drawing/2014/main" id="{FD74582D-099F-4111-A2A3-C055679776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8299" y="4615260"/>
            <a:ext cx="2061387" cy="1546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omo Fazer Alicerce de Casas? Aprenda Passo a Passo">
            <a:extLst>
              <a:ext uri="{FF2B5EF4-FFF2-40B4-BE49-F238E27FC236}">
                <a16:creationId xmlns:a16="http://schemas.microsoft.com/office/drawing/2014/main" id="{6FDFAADF-0465-4601-967A-8FF5AA98AF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7118" y="3346289"/>
            <a:ext cx="2061387" cy="1546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omo Fazer Alicerce de Casas? Aprenda Passo a Passo">
            <a:extLst>
              <a:ext uri="{FF2B5EF4-FFF2-40B4-BE49-F238E27FC236}">
                <a16:creationId xmlns:a16="http://schemas.microsoft.com/office/drawing/2014/main" id="{8A5CE142-7379-4A17-A41B-E19B4CC48D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4656" y="5222478"/>
            <a:ext cx="2061387" cy="1546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Como Fazer Alicerce de Casas? Aprenda Passo a Passo">
            <a:extLst>
              <a:ext uri="{FF2B5EF4-FFF2-40B4-BE49-F238E27FC236}">
                <a16:creationId xmlns:a16="http://schemas.microsoft.com/office/drawing/2014/main" id="{BD4022D9-A1C4-424F-8F04-8AE12603A5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8000" y="3234667"/>
            <a:ext cx="2061387" cy="1546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Como Fazer Alicerce de Casas? Aprenda Passo a Passo">
            <a:extLst>
              <a:ext uri="{FF2B5EF4-FFF2-40B4-BE49-F238E27FC236}">
                <a16:creationId xmlns:a16="http://schemas.microsoft.com/office/drawing/2014/main" id="{AA551C9F-C19A-4AC7-AE47-3FDA9FD6D5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2672" y="4572000"/>
            <a:ext cx="2061387" cy="1546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Como Fazer Alicerce de Casas? Aprenda Passo a Passo">
            <a:extLst>
              <a:ext uri="{FF2B5EF4-FFF2-40B4-BE49-F238E27FC236}">
                <a16:creationId xmlns:a16="http://schemas.microsoft.com/office/drawing/2014/main" id="{440A96C1-CBF0-44BF-A8E1-84085D72A0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2247" y="2981958"/>
            <a:ext cx="2061387" cy="1546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omo Fazer Alicerce de Casas? Aprenda Passo a Passo">
            <a:extLst>
              <a:ext uri="{FF2B5EF4-FFF2-40B4-BE49-F238E27FC236}">
                <a16:creationId xmlns:a16="http://schemas.microsoft.com/office/drawing/2014/main" id="{6AEDC5DE-532E-478E-BA5C-2B57F443C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7558" y="3159370"/>
            <a:ext cx="2061387" cy="1546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omo Fazer Alicerce de Casas? Aprenda Passo a Passo">
            <a:extLst>
              <a:ext uri="{FF2B5EF4-FFF2-40B4-BE49-F238E27FC236}">
                <a16:creationId xmlns:a16="http://schemas.microsoft.com/office/drawing/2014/main" id="{3B674573-B075-4E04-A6CD-AC8986A69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3730" y="6308735"/>
            <a:ext cx="2061387" cy="1546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Como Fazer Alicerce de Casas? Aprenda Passo a Passo">
            <a:extLst>
              <a:ext uri="{FF2B5EF4-FFF2-40B4-BE49-F238E27FC236}">
                <a16:creationId xmlns:a16="http://schemas.microsoft.com/office/drawing/2014/main" id="{96D59D7B-230E-4487-8F1E-B52C9C05F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7812" y="4848640"/>
            <a:ext cx="2061387" cy="1546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64398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3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8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3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1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3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4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3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7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3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3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3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3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6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3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9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3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2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3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5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3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8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3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81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3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94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3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7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3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2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3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4FA3A0E0-3D98-3A4B-9F99-D7D96F11608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9" r="4589"/>
          <a:stretch/>
        </p:blipFill>
        <p:spPr>
          <a:xfrm>
            <a:off x="1195388" y="2298700"/>
            <a:ext cx="6559550" cy="5702300"/>
          </a:xfrm>
        </p:spPr>
      </p:pic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4720DEC-E2CB-4A45-A40F-98D4E9083855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8804031" y="2298700"/>
            <a:ext cx="6154615" cy="5121433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pt-BR" sz="6000" dirty="0"/>
              <a:t>Nós que trabalhamos com </a:t>
            </a:r>
            <a:r>
              <a:rPr lang="pt-BR" sz="6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micro serviços </a:t>
            </a:r>
            <a:r>
              <a:rPr lang="pt-BR" sz="6000" dirty="0"/>
              <a:t>temos um privilégio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E313902-481A-614A-8C54-658E14A967F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348722" y="378341"/>
            <a:ext cx="8465337" cy="1265959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14561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1_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3308</TotalTime>
  <Words>635</Words>
  <Application>Microsoft Office PowerPoint</Application>
  <PresentationFormat>Personalizar</PresentationFormat>
  <Paragraphs>101</Paragraphs>
  <Slides>34</Slides>
  <Notes>7</Notes>
  <HiddenSlides>0</HiddenSlides>
  <MMClips>0</MMClips>
  <ScaleCrop>false</ScaleCrop>
  <HeadingPairs>
    <vt:vector size="6" baseType="variant">
      <vt:variant>
        <vt:lpstr>Fontes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34</vt:i4>
      </vt:variant>
    </vt:vector>
  </HeadingPairs>
  <TitlesOfParts>
    <vt:vector size="47" baseType="lpstr">
      <vt:lpstr>arial</vt:lpstr>
      <vt:lpstr>arial</vt:lpstr>
      <vt:lpstr>Calibri</vt:lpstr>
      <vt:lpstr>Lato</vt:lpstr>
      <vt:lpstr>Lato Black</vt:lpstr>
      <vt:lpstr>Roboto</vt:lpstr>
      <vt:lpstr>Roboto Black</vt:lpstr>
      <vt:lpstr>Roboto Condensed</vt:lpstr>
      <vt:lpstr>Roboto Light</vt:lpstr>
      <vt:lpstr>Roboto Medium</vt:lpstr>
      <vt:lpstr>Roboto Thin</vt:lpstr>
      <vt:lpstr>segoe-ui_semilight</vt:lpstr>
      <vt:lpstr>1_Personalizar design</vt:lpstr>
      <vt:lpstr>TRILHA ARQUITETURA .NET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Fundação...</vt:lpstr>
      <vt:lpstr>Apresentação do PowerPoint</vt:lpstr>
      <vt:lpstr>Apresentação do PowerPoint</vt:lpstr>
      <vt:lpstr>Apresentação do PowerPoint</vt:lpstr>
      <vt:lpstr>Template</vt:lpstr>
      <vt:lpstr>Scaffolding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Show me the code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Dúvidas?</vt:lpstr>
    </vt:vector>
  </TitlesOfParts>
  <Company>Globalcode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Java para Líderes e Gerentes</dc:title>
  <dc:creator>Elaine Quintino da Silva</dc:creator>
  <cp:lastModifiedBy>Francisco Thiago de Almeida</cp:lastModifiedBy>
  <cp:revision>139</cp:revision>
  <dcterms:created xsi:type="dcterms:W3CDTF">2008-09-08T18:46:53Z</dcterms:created>
  <dcterms:modified xsi:type="dcterms:W3CDTF">2021-06-10T13:20:36Z</dcterms:modified>
</cp:coreProperties>
</file>